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33" r:id="rId5"/>
  </p:sldMasterIdLst>
  <p:notesMasterIdLst>
    <p:notesMasterId r:id="rId23"/>
  </p:notesMasterIdLst>
  <p:sldIdLst>
    <p:sldId id="256" r:id="rId6"/>
    <p:sldId id="2147474391" r:id="rId7"/>
    <p:sldId id="2147474397" r:id="rId8"/>
    <p:sldId id="2147474399" r:id="rId9"/>
    <p:sldId id="2147474396" r:id="rId10"/>
    <p:sldId id="2147474395" r:id="rId11"/>
    <p:sldId id="2147474400" r:id="rId12"/>
    <p:sldId id="2147474401" r:id="rId13"/>
    <p:sldId id="2147474402" r:id="rId14"/>
    <p:sldId id="2147474398" r:id="rId15"/>
    <p:sldId id="2147474390" r:id="rId16"/>
    <p:sldId id="2147474392" r:id="rId17"/>
    <p:sldId id="2147474393" r:id="rId18"/>
    <p:sldId id="2147474394" r:id="rId19"/>
    <p:sldId id="2147474403" r:id="rId20"/>
    <p:sldId id="2147474378" r:id="rId21"/>
    <p:sldId id="21474743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E6D5"/>
    <a:srgbClr val="7BE4D2"/>
    <a:srgbClr val="7BE5D3"/>
    <a:srgbClr val="FEBA42"/>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5B987-6DFC-4ACE-926F-4D2016C8FBF1}" v="1121" dt="2025-07-27T21:46:1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Dunsby" userId="907d0e52-a0f8-4761-b761-1d0168b17ded" providerId="ADAL" clId="{8145B987-6DFC-4ACE-926F-4D2016C8FBF1}"/>
    <pc:docChg chg="custSel addSld delSld modSld">
      <pc:chgData name="Alicia Dunsby" userId="907d0e52-a0f8-4761-b761-1d0168b17ded" providerId="ADAL" clId="{8145B987-6DFC-4ACE-926F-4D2016C8FBF1}" dt="2025-07-27T21:46:11.111" v="1195" actId="20577"/>
      <pc:docMkLst>
        <pc:docMk/>
      </pc:docMkLst>
      <pc:sldChg chg="del">
        <pc:chgData name="Alicia Dunsby" userId="907d0e52-a0f8-4761-b761-1d0168b17ded" providerId="ADAL" clId="{8145B987-6DFC-4ACE-926F-4D2016C8FBF1}" dt="2025-07-27T21:44:38.875" v="1170" actId="47"/>
        <pc:sldMkLst>
          <pc:docMk/>
          <pc:sldMk cId="1714652198" sldId="2147474368"/>
        </pc:sldMkLst>
      </pc:sldChg>
      <pc:sldChg chg="add setBg">
        <pc:chgData name="Alicia Dunsby" userId="907d0e52-a0f8-4761-b761-1d0168b17ded" providerId="ADAL" clId="{8145B987-6DFC-4ACE-926F-4D2016C8FBF1}" dt="2025-07-27T21:44:22.725" v="1169"/>
        <pc:sldMkLst>
          <pc:docMk/>
          <pc:sldMk cId="2191322292" sldId="2147474372"/>
        </pc:sldMkLst>
      </pc:sldChg>
      <pc:sldChg chg="del">
        <pc:chgData name="Alicia Dunsby" userId="907d0e52-a0f8-4761-b761-1d0168b17ded" providerId="ADAL" clId="{8145B987-6DFC-4ACE-926F-4D2016C8FBF1}" dt="2025-07-27T21:16:55.776" v="5" actId="47"/>
        <pc:sldMkLst>
          <pc:docMk/>
          <pc:sldMk cId="2301660121" sldId="2147474374"/>
        </pc:sldMkLst>
      </pc:sldChg>
      <pc:sldChg chg="add setBg">
        <pc:chgData name="Alicia Dunsby" userId="907d0e52-a0f8-4761-b761-1d0168b17ded" providerId="ADAL" clId="{8145B987-6DFC-4ACE-926F-4D2016C8FBF1}" dt="2025-07-27T21:44:11.782" v="1166"/>
        <pc:sldMkLst>
          <pc:docMk/>
          <pc:sldMk cId="1955834339" sldId="2147474378"/>
        </pc:sldMkLst>
      </pc:sldChg>
      <pc:sldChg chg="del">
        <pc:chgData name="Alicia Dunsby" userId="907d0e52-a0f8-4761-b761-1d0168b17ded" providerId="ADAL" clId="{8145B987-6DFC-4ACE-926F-4D2016C8FBF1}" dt="2025-07-27T21:25:41.327" v="36" actId="47"/>
        <pc:sldMkLst>
          <pc:docMk/>
          <pc:sldMk cId="1806426786" sldId="2147474385"/>
        </pc:sldMkLst>
      </pc:sldChg>
      <pc:sldChg chg="modSp setBg">
        <pc:chgData name="Alicia Dunsby" userId="907d0e52-a0f8-4761-b761-1d0168b17ded" providerId="ADAL" clId="{8145B987-6DFC-4ACE-926F-4D2016C8FBF1}" dt="2025-07-27T21:29:23.988" v="228"/>
        <pc:sldMkLst>
          <pc:docMk/>
          <pc:sldMk cId="1415073708" sldId="2147474390"/>
        </pc:sldMkLst>
        <pc:graphicFrameChg chg="mod">
          <ac:chgData name="Alicia Dunsby" userId="907d0e52-a0f8-4761-b761-1d0168b17ded" providerId="ADAL" clId="{8145B987-6DFC-4ACE-926F-4D2016C8FBF1}" dt="2025-07-27T21:28:54.492" v="165"/>
          <ac:graphicFrameMkLst>
            <pc:docMk/>
            <pc:sldMk cId="1415073708" sldId="2147474390"/>
            <ac:graphicFrameMk id="5" creationId="{AA98E7AA-F163-9A08-0EB4-824986D05ABB}"/>
          </ac:graphicFrameMkLst>
        </pc:graphicFrameChg>
      </pc:sldChg>
      <pc:sldChg chg="modSp setBg">
        <pc:chgData name="Alicia Dunsby" userId="907d0e52-a0f8-4761-b761-1d0168b17ded" providerId="ADAL" clId="{8145B987-6DFC-4ACE-926F-4D2016C8FBF1}" dt="2025-07-27T21:30:28.510" v="285" actId="20577"/>
        <pc:sldMkLst>
          <pc:docMk/>
          <pc:sldMk cId="1568751690" sldId="2147474392"/>
        </pc:sldMkLst>
        <pc:graphicFrameChg chg="mod">
          <ac:chgData name="Alicia Dunsby" userId="907d0e52-a0f8-4761-b761-1d0168b17ded" providerId="ADAL" clId="{8145B987-6DFC-4ACE-926F-4D2016C8FBF1}" dt="2025-07-27T21:30:28.510" v="285" actId="20577"/>
          <ac:graphicFrameMkLst>
            <pc:docMk/>
            <pc:sldMk cId="1568751690" sldId="2147474392"/>
            <ac:graphicFrameMk id="5" creationId="{0EFD1B5D-3AF1-08E2-AFF4-D87E9605050D}"/>
          </ac:graphicFrameMkLst>
        </pc:graphicFrameChg>
      </pc:sldChg>
      <pc:sldChg chg="modSp setBg">
        <pc:chgData name="Alicia Dunsby" userId="907d0e52-a0f8-4761-b761-1d0168b17ded" providerId="ADAL" clId="{8145B987-6DFC-4ACE-926F-4D2016C8FBF1}" dt="2025-07-27T21:30:55.671" v="290" actId="12100"/>
        <pc:sldMkLst>
          <pc:docMk/>
          <pc:sldMk cId="3719539623" sldId="2147474393"/>
        </pc:sldMkLst>
        <pc:graphicFrameChg chg="mod">
          <ac:chgData name="Alicia Dunsby" userId="907d0e52-a0f8-4761-b761-1d0168b17ded" providerId="ADAL" clId="{8145B987-6DFC-4ACE-926F-4D2016C8FBF1}" dt="2025-07-27T21:30:55.671" v="290" actId="12100"/>
          <ac:graphicFrameMkLst>
            <pc:docMk/>
            <pc:sldMk cId="3719539623" sldId="2147474393"/>
            <ac:graphicFrameMk id="5" creationId="{D5415D27-9D27-5D8C-99F0-34A4F74B66BC}"/>
          </ac:graphicFrameMkLst>
        </pc:graphicFrameChg>
      </pc:sldChg>
      <pc:sldChg chg="addSp delSp modSp mod setBg">
        <pc:chgData name="Alicia Dunsby" userId="907d0e52-a0f8-4761-b761-1d0168b17ded" providerId="ADAL" clId="{8145B987-6DFC-4ACE-926F-4D2016C8FBF1}" dt="2025-07-27T21:34:53.186" v="450" actId="20577"/>
        <pc:sldMkLst>
          <pc:docMk/>
          <pc:sldMk cId="3207198739" sldId="2147474394"/>
        </pc:sldMkLst>
        <pc:spChg chg="del mod">
          <ac:chgData name="Alicia Dunsby" userId="907d0e52-a0f8-4761-b761-1d0168b17ded" providerId="ADAL" clId="{8145B987-6DFC-4ACE-926F-4D2016C8FBF1}" dt="2025-07-27T21:33:10.942" v="296" actId="1032"/>
          <ac:spMkLst>
            <pc:docMk/>
            <pc:sldMk cId="3207198739" sldId="2147474394"/>
            <ac:spMk id="3" creationId="{6BFB95E1-F96B-CEE6-87A2-ACC4A6264B33}"/>
          </ac:spMkLst>
        </pc:spChg>
        <pc:graphicFrameChg chg="add mod modGraphic">
          <ac:chgData name="Alicia Dunsby" userId="907d0e52-a0f8-4761-b761-1d0168b17ded" providerId="ADAL" clId="{8145B987-6DFC-4ACE-926F-4D2016C8FBF1}" dt="2025-07-27T21:34:53.186" v="450" actId="20577"/>
          <ac:graphicFrameMkLst>
            <pc:docMk/>
            <pc:sldMk cId="3207198739" sldId="2147474394"/>
            <ac:graphicFrameMk id="5" creationId="{0B5C8F15-3031-44E5-D772-3C1B31CCBD22}"/>
          </ac:graphicFrameMkLst>
        </pc:graphicFrameChg>
      </pc:sldChg>
      <pc:sldChg chg="addSp modSp new mod">
        <pc:chgData name="Alicia Dunsby" userId="907d0e52-a0f8-4761-b761-1d0168b17ded" providerId="ADAL" clId="{8145B987-6DFC-4ACE-926F-4D2016C8FBF1}" dt="2025-07-27T21:18:23.826" v="11" actId="14100"/>
        <pc:sldMkLst>
          <pc:docMk/>
          <pc:sldMk cId="3255687117" sldId="2147474395"/>
        </pc:sldMkLst>
        <pc:picChg chg="add mod">
          <ac:chgData name="Alicia Dunsby" userId="907d0e52-a0f8-4761-b761-1d0168b17ded" providerId="ADAL" clId="{8145B987-6DFC-4ACE-926F-4D2016C8FBF1}" dt="2025-07-27T21:18:23.826" v="11" actId="14100"/>
          <ac:picMkLst>
            <pc:docMk/>
            <pc:sldMk cId="3255687117" sldId="2147474395"/>
            <ac:picMk id="4" creationId="{684BC721-63A2-739B-B819-BACE3AEFAC09}"/>
          </ac:picMkLst>
        </pc:picChg>
      </pc:sldChg>
      <pc:sldChg chg="addSp modSp new mod">
        <pc:chgData name="Alicia Dunsby" userId="907d0e52-a0f8-4761-b761-1d0168b17ded" providerId="ADAL" clId="{8145B987-6DFC-4ACE-926F-4D2016C8FBF1}" dt="2025-07-27T21:18:33.072" v="12" actId="14100"/>
        <pc:sldMkLst>
          <pc:docMk/>
          <pc:sldMk cId="620649070" sldId="2147474396"/>
        </pc:sldMkLst>
        <pc:picChg chg="add mod">
          <ac:chgData name="Alicia Dunsby" userId="907d0e52-a0f8-4761-b761-1d0168b17ded" providerId="ADAL" clId="{8145B987-6DFC-4ACE-926F-4D2016C8FBF1}" dt="2025-07-27T21:18:33.072" v="12" actId="14100"/>
          <ac:picMkLst>
            <pc:docMk/>
            <pc:sldMk cId="620649070" sldId="2147474396"/>
            <ac:picMk id="4" creationId="{D8E820AF-807F-A843-BF42-B641019DC324}"/>
          </ac:picMkLst>
        </pc:picChg>
      </pc:sldChg>
      <pc:sldChg chg="addSp modSp new mod">
        <pc:chgData name="Alicia Dunsby" userId="907d0e52-a0f8-4761-b761-1d0168b17ded" providerId="ADAL" clId="{8145B987-6DFC-4ACE-926F-4D2016C8FBF1}" dt="2025-07-27T21:18:12.935" v="9" actId="14100"/>
        <pc:sldMkLst>
          <pc:docMk/>
          <pc:sldMk cId="2956614691" sldId="2147474397"/>
        </pc:sldMkLst>
        <pc:picChg chg="add mod">
          <ac:chgData name="Alicia Dunsby" userId="907d0e52-a0f8-4761-b761-1d0168b17ded" providerId="ADAL" clId="{8145B987-6DFC-4ACE-926F-4D2016C8FBF1}" dt="2025-07-27T21:18:12.935" v="9" actId="14100"/>
          <ac:picMkLst>
            <pc:docMk/>
            <pc:sldMk cId="2956614691" sldId="2147474397"/>
            <ac:picMk id="4" creationId="{C68D9351-5EB7-FACA-8DDE-0734F04C32D3}"/>
          </ac:picMkLst>
        </pc:picChg>
      </pc:sldChg>
      <pc:sldChg chg="addSp modSp new mod">
        <pc:chgData name="Alicia Dunsby" userId="907d0e52-a0f8-4761-b761-1d0168b17ded" providerId="ADAL" clId="{8145B987-6DFC-4ACE-926F-4D2016C8FBF1}" dt="2025-07-27T21:19:44.203" v="18" actId="14100"/>
        <pc:sldMkLst>
          <pc:docMk/>
          <pc:sldMk cId="3671412355" sldId="2147474398"/>
        </pc:sldMkLst>
        <pc:picChg chg="add mod">
          <ac:chgData name="Alicia Dunsby" userId="907d0e52-a0f8-4761-b761-1d0168b17ded" providerId="ADAL" clId="{8145B987-6DFC-4ACE-926F-4D2016C8FBF1}" dt="2025-07-27T21:19:44.203" v="18" actId="14100"/>
          <ac:picMkLst>
            <pc:docMk/>
            <pc:sldMk cId="3671412355" sldId="2147474398"/>
            <ac:picMk id="4" creationId="{86F3A452-23D0-EDD6-2E21-8E99F84D777F}"/>
          </ac:picMkLst>
        </pc:picChg>
      </pc:sldChg>
      <pc:sldChg chg="addSp modSp new mod">
        <pc:chgData name="Alicia Dunsby" userId="907d0e52-a0f8-4761-b761-1d0168b17ded" providerId="ADAL" clId="{8145B987-6DFC-4ACE-926F-4D2016C8FBF1}" dt="2025-07-27T21:21:32.085" v="24" actId="1076"/>
        <pc:sldMkLst>
          <pc:docMk/>
          <pc:sldMk cId="3601764688" sldId="2147474399"/>
        </pc:sldMkLst>
        <pc:spChg chg="add mod">
          <ac:chgData name="Alicia Dunsby" userId="907d0e52-a0f8-4761-b761-1d0168b17ded" providerId="ADAL" clId="{8145B987-6DFC-4ACE-926F-4D2016C8FBF1}" dt="2025-07-27T21:21:32.085" v="24" actId="1076"/>
          <ac:spMkLst>
            <pc:docMk/>
            <pc:sldMk cId="3601764688" sldId="2147474399"/>
            <ac:spMk id="5" creationId="{C02925A8-F276-258B-7C6E-196FC40E4D39}"/>
          </ac:spMkLst>
        </pc:spChg>
        <pc:picChg chg="add mod">
          <ac:chgData name="Alicia Dunsby" userId="907d0e52-a0f8-4761-b761-1d0168b17ded" providerId="ADAL" clId="{8145B987-6DFC-4ACE-926F-4D2016C8FBF1}" dt="2025-07-27T21:21:01.516" v="22" actId="14100"/>
          <ac:picMkLst>
            <pc:docMk/>
            <pc:sldMk cId="3601764688" sldId="2147474399"/>
            <ac:picMk id="4" creationId="{7BEE0B17-4F14-EA9F-AC83-E1A9CDFDC024}"/>
          </ac:picMkLst>
        </pc:picChg>
      </pc:sldChg>
      <pc:sldChg chg="addSp modSp new mod">
        <pc:chgData name="Alicia Dunsby" userId="907d0e52-a0f8-4761-b761-1d0168b17ded" providerId="ADAL" clId="{8145B987-6DFC-4ACE-926F-4D2016C8FBF1}" dt="2025-07-27T21:23:26.090" v="33" actId="1076"/>
        <pc:sldMkLst>
          <pc:docMk/>
          <pc:sldMk cId="2690389786" sldId="2147474400"/>
        </pc:sldMkLst>
        <pc:picChg chg="add mod">
          <ac:chgData name="Alicia Dunsby" userId="907d0e52-a0f8-4761-b761-1d0168b17ded" providerId="ADAL" clId="{8145B987-6DFC-4ACE-926F-4D2016C8FBF1}" dt="2025-07-27T21:23:26.090" v="33" actId="1076"/>
          <ac:picMkLst>
            <pc:docMk/>
            <pc:sldMk cId="2690389786" sldId="2147474400"/>
            <ac:picMk id="4" creationId="{F6B9E121-A099-4BF6-AC9D-71EC05A1291F}"/>
          </ac:picMkLst>
        </pc:picChg>
      </pc:sldChg>
      <pc:sldChg chg="addSp new mod">
        <pc:chgData name="Alicia Dunsby" userId="907d0e52-a0f8-4761-b761-1d0168b17ded" providerId="ADAL" clId="{8145B987-6DFC-4ACE-926F-4D2016C8FBF1}" dt="2025-07-27T21:24:04.130" v="35" actId="22"/>
        <pc:sldMkLst>
          <pc:docMk/>
          <pc:sldMk cId="1204031852" sldId="2147474401"/>
        </pc:sldMkLst>
        <pc:picChg chg="add">
          <ac:chgData name="Alicia Dunsby" userId="907d0e52-a0f8-4761-b761-1d0168b17ded" providerId="ADAL" clId="{8145B987-6DFC-4ACE-926F-4D2016C8FBF1}" dt="2025-07-27T21:24:04.130" v="35" actId="22"/>
          <ac:picMkLst>
            <pc:docMk/>
            <pc:sldMk cId="1204031852" sldId="2147474401"/>
            <ac:picMk id="4" creationId="{190408D5-23D1-007A-D309-36C61ABBD12A}"/>
          </ac:picMkLst>
        </pc:picChg>
      </pc:sldChg>
      <pc:sldChg chg="addSp modSp new mod">
        <pc:chgData name="Alicia Dunsby" userId="907d0e52-a0f8-4761-b761-1d0168b17ded" providerId="ADAL" clId="{8145B987-6DFC-4ACE-926F-4D2016C8FBF1}" dt="2025-07-27T21:36:26.302" v="455" actId="14100"/>
        <pc:sldMkLst>
          <pc:docMk/>
          <pc:sldMk cId="3319150340" sldId="2147474402"/>
        </pc:sldMkLst>
        <pc:picChg chg="add mod">
          <ac:chgData name="Alicia Dunsby" userId="907d0e52-a0f8-4761-b761-1d0168b17ded" providerId="ADAL" clId="{8145B987-6DFC-4ACE-926F-4D2016C8FBF1}" dt="2025-07-27T21:36:26.302" v="455" actId="14100"/>
          <ac:picMkLst>
            <pc:docMk/>
            <pc:sldMk cId="3319150340" sldId="2147474402"/>
            <ac:picMk id="4" creationId="{CAB5E2E5-4980-41D5-37CA-9059E26E959F}"/>
          </ac:picMkLst>
        </pc:picChg>
      </pc:sldChg>
      <pc:sldChg chg="addSp delSp modSp add mod">
        <pc:chgData name="Alicia Dunsby" userId="907d0e52-a0f8-4761-b761-1d0168b17ded" providerId="ADAL" clId="{8145B987-6DFC-4ACE-926F-4D2016C8FBF1}" dt="2025-07-27T21:46:11.111" v="1195" actId="20577"/>
        <pc:sldMkLst>
          <pc:docMk/>
          <pc:sldMk cId="3494564012" sldId="2147474403"/>
        </pc:sldMkLst>
        <pc:spChg chg="mod">
          <ac:chgData name="Alicia Dunsby" userId="907d0e52-a0f8-4761-b761-1d0168b17ded" providerId="ADAL" clId="{8145B987-6DFC-4ACE-926F-4D2016C8FBF1}" dt="2025-07-27T21:37:04.773" v="477" actId="20577"/>
          <ac:spMkLst>
            <pc:docMk/>
            <pc:sldMk cId="3494564012" sldId="2147474403"/>
            <ac:spMk id="2" creationId="{8437FD60-8D7B-3730-6E22-7107F3897D21}"/>
          </ac:spMkLst>
        </pc:spChg>
        <pc:spChg chg="add del mod">
          <ac:chgData name="Alicia Dunsby" userId="907d0e52-a0f8-4761-b761-1d0168b17ded" providerId="ADAL" clId="{8145B987-6DFC-4ACE-926F-4D2016C8FBF1}" dt="2025-07-27T21:37:21.918" v="479" actId="1032"/>
          <ac:spMkLst>
            <pc:docMk/>
            <pc:sldMk cId="3494564012" sldId="2147474403"/>
            <ac:spMk id="6" creationId="{390BC3AB-4C00-D7D0-F841-76B907F7CE64}"/>
          </ac:spMkLst>
        </pc:spChg>
        <pc:graphicFrameChg chg="del">
          <ac:chgData name="Alicia Dunsby" userId="907d0e52-a0f8-4761-b761-1d0168b17ded" providerId="ADAL" clId="{8145B987-6DFC-4ACE-926F-4D2016C8FBF1}" dt="2025-07-27T21:37:09.830" v="478" actId="478"/>
          <ac:graphicFrameMkLst>
            <pc:docMk/>
            <pc:sldMk cId="3494564012" sldId="2147474403"/>
            <ac:graphicFrameMk id="5" creationId="{413877B5-47EC-6915-3AD1-1B778112B72D}"/>
          </ac:graphicFrameMkLst>
        </pc:graphicFrameChg>
        <pc:graphicFrameChg chg="add mod modGraphic">
          <ac:chgData name="Alicia Dunsby" userId="907d0e52-a0f8-4761-b761-1d0168b17ded" providerId="ADAL" clId="{8145B987-6DFC-4ACE-926F-4D2016C8FBF1}" dt="2025-07-27T21:46:11.111" v="1195" actId="20577"/>
          <ac:graphicFrameMkLst>
            <pc:docMk/>
            <pc:sldMk cId="3494564012" sldId="2147474403"/>
            <ac:graphicFrameMk id="7" creationId="{A5A2112A-AC3A-6438-B381-61FD8CAED395}"/>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transform.england.nhs.uk/digitise-connect-transform/digitising-the-frontline/adopting-ambient-scribing-products-in-health-and-care-settings/" TargetMode="External"/><Relationship Id="rId1" Type="http://schemas.openxmlformats.org/officeDocument/2006/relationships/hyperlink" Target="https://future.nhs.uk/AIVirtualHub/view?objectID=1184787"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teamnet.clarity.co.uk/Topics/Public/48c1643b-60e7-47e4-b698-b2e200b0ac8d" TargetMode="External"/><Relationship Id="rId1" Type="http://schemas.openxmlformats.org/officeDocument/2006/relationships/hyperlink" Target="https://teamnet.clarity.co.uk/Files/Public/5c8eb982-2cf6-454c-8119-b2eb00f62ff8/ac49734e-7d4a-4aeb-9854-b2eb0106aaaa"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future.nhs.uk/AIVirtualHub/view?objectID=1184787" TargetMode="External"/><Relationship Id="rId1" Type="http://schemas.openxmlformats.org/officeDocument/2006/relationships/hyperlink" Target="https://transform.england.nhs.uk/digitise-connect-transform/digitising-the-frontline/adopting-ambient-scribing-products-in-health-and-care-settings/"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teamnet.clarity.co.uk/Topics/Public/48c1643b-60e7-47e4-b698-b2e200b0ac8d" TargetMode="External"/><Relationship Id="rId1" Type="http://schemas.openxmlformats.org/officeDocument/2006/relationships/hyperlink" Target="https://teamnet.clarity.co.uk/Files/Public/5c8eb982-2cf6-454c-8119-b2eb00f62ff8/ac49734e-7d4a-4aeb-9854-b2eb0106aaaa"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92250-E2BF-4E43-96F5-78A020484E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6816C732-2164-400C-93B2-5C95A85F6BF4}">
      <dgm:prSet phldrT="[Text]" custT="1"/>
      <dgm:spPr>
        <a:solidFill>
          <a:srgbClr val="00B0F0"/>
        </a:solidFill>
      </dgm:spPr>
      <dgm:t>
        <a:bodyPr/>
        <a:lstStyle/>
        <a:p>
          <a:r>
            <a:rPr lang="en-GB" sz="2000" b="1" dirty="0"/>
            <a:t>Nationally</a:t>
          </a:r>
        </a:p>
      </dgm:t>
    </dgm:pt>
    <dgm:pt modelId="{314DD194-E5B3-4DAD-A937-787F8F1B17E2}" type="parTrans" cxnId="{655420BC-439B-48A9-A8ED-7D5FCAE034F1}">
      <dgm:prSet/>
      <dgm:spPr/>
      <dgm:t>
        <a:bodyPr/>
        <a:lstStyle/>
        <a:p>
          <a:endParaRPr lang="en-GB"/>
        </a:p>
      </dgm:t>
    </dgm:pt>
    <dgm:pt modelId="{DE086F58-3896-4881-9576-16034F727BF0}" type="sibTrans" cxnId="{655420BC-439B-48A9-A8ED-7D5FCAE034F1}">
      <dgm:prSet/>
      <dgm:spPr/>
      <dgm:t>
        <a:bodyPr/>
        <a:lstStyle/>
        <a:p>
          <a:endParaRPr lang="en-GB"/>
        </a:p>
      </dgm:t>
    </dgm:pt>
    <dgm:pt modelId="{428C9042-4E53-4865-9161-D4F2E4338356}">
      <dgm:prSet/>
      <dgm:spPr>
        <a:solidFill>
          <a:schemeClr val="accent5">
            <a:lumMod val="20000"/>
            <a:lumOff val="80000"/>
            <a:alpha val="15000"/>
          </a:schemeClr>
        </a:solidFill>
      </dgm:spPr>
      <dgm:t>
        <a:bodyPr/>
        <a:lstStyle/>
        <a:p>
          <a:r>
            <a:rPr lang="en-GB" dirty="0"/>
            <a:t>National AI Ambassadors network in place</a:t>
          </a:r>
        </a:p>
      </dgm:t>
    </dgm:pt>
    <dgm:pt modelId="{9F4C80E5-A09E-4646-993C-F92A3F0CC193}" type="parTrans" cxnId="{360AB37D-C87B-40D3-B0AD-76A1AEDBB55B}">
      <dgm:prSet/>
      <dgm:spPr/>
      <dgm:t>
        <a:bodyPr/>
        <a:lstStyle/>
        <a:p>
          <a:endParaRPr lang="en-GB"/>
        </a:p>
      </dgm:t>
    </dgm:pt>
    <dgm:pt modelId="{BCFE91F6-2068-4C75-8064-B644D8019EF6}" type="sibTrans" cxnId="{360AB37D-C87B-40D3-B0AD-76A1AEDBB55B}">
      <dgm:prSet/>
      <dgm:spPr/>
      <dgm:t>
        <a:bodyPr/>
        <a:lstStyle/>
        <a:p>
          <a:endParaRPr lang="en-GB"/>
        </a:p>
      </dgm:t>
    </dgm:pt>
    <dgm:pt modelId="{0FA085D8-C936-4D9C-8EE6-9A28AB458B80}">
      <dgm:prSet/>
      <dgm:spPr>
        <a:solidFill>
          <a:schemeClr val="accent5">
            <a:lumMod val="20000"/>
            <a:lumOff val="80000"/>
            <a:alpha val="15000"/>
          </a:schemeClr>
        </a:solidFill>
      </dgm:spPr>
      <dgm:t>
        <a:bodyPr/>
        <a:lstStyle/>
        <a:p>
          <a:r>
            <a:rPr lang="en-GB" dirty="0"/>
            <a:t>More general national resources available to support AI adoption and implementation within Healthcare on Futures: </a:t>
          </a:r>
          <a:r>
            <a:rPr lang="it-IT" dirty="0">
              <a:hlinkClick xmlns:r="http://schemas.openxmlformats.org/officeDocument/2006/relationships" r:id="rId1"/>
            </a:rPr>
            <a:t>Understand AI - AI Virtual Hub - Futures</a:t>
          </a:r>
          <a:endParaRPr lang="en-GB" dirty="0"/>
        </a:p>
      </dgm:t>
    </dgm:pt>
    <dgm:pt modelId="{9A965077-B937-4766-9C6E-243E8D3160BA}" type="parTrans" cxnId="{AE7D8024-C296-4A59-A2B8-22882F759871}">
      <dgm:prSet/>
      <dgm:spPr/>
      <dgm:t>
        <a:bodyPr/>
        <a:lstStyle/>
        <a:p>
          <a:endParaRPr lang="en-GB"/>
        </a:p>
      </dgm:t>
    </dgm:pt>
    <dgm:pt modelId="{E8A0E1CD-D8BA-48C2-9A93-C13761018841}" type="sibTrans" cxnId="{AE7D8024-C296-4A59-A2B8-22882F759871}">
      <dgm:prSet/>
      <dgm:spPr/>
      <dgm:t>
        <a:bodyPr/>
        <a:lstStyle/>
        <a:p>
          <a:endParaRPr lang="en-GB"/>
        </a:p>
      </dgm:t>
    </dgm:pt>
    <dgm:pt modelId="{B8850EBB-8D41-4994-8012-1D46169204D7}">
      <dgm:prSet/>
      <dgm:spPr>
        <a:solidFill>
          <a:schemeClr val="accent5">
            <a:lumMod val="20000"/>
            <a:lumOff val="80000"/>
            <a:alpha val="15000"/>
          </a:schemeClr>
        </a:solidFill>
      </dgm:spPr>
      <dgm:t>
        <a:bodyPr/>
        <a:lstStyle/>
        <a:p>
          <a:r>
            <a:rPr lang="en-GB" dirty="0"/>
            <a:t>Importance of assurance and digital clinical safety including where MHRA type 1 medical device accreditation is required</a:t>
          </a:r>
        </a:p>
      </dgm:t>
    </dgm:pt>
    <dgm:pt modelId="{8CB904E1-5868-425D-982F-DCF1690C13AF}" type="parTrans" cxnId="{1DD12FE4-76D8-49D5-86D5-DAC229AA0117}">
      <dgm:prSet/>
      <dgm:spPr/>
      <dgm:t>
        <a:bodyPr/>
        <a:lstStyle/>
        <a:p>
          <a:endParaRPr lang="en-GB"/>
        </a:p>
      </dgm:t>
    </dgm:pt>
    <dgm:pt modelId="{224FF7A8-8781-4F06-9C59-FF80D30D294F}" type="sibTrans" cxnId="{1DD12FE4-76D8-49D5-86D5-DAC229AA0117}">
      <dgm:prSet/>
      <dgm:spPr/>
      <dgm:t>
        <a:bodyPr/>
        <a:lstStyle/>
        <a:p>
          <a:endParaRPr lang="en-GB"/>
        </a:p>
      </dgm:t>
    </dgm:pt>
    <dgm:pt modelId="{42DD20F5-09CB-4F6F-964F-6796F4639760}">
      <dgm:prSet/>
      <dgm:spPr>
        <a:solidFill>
          <a:schemeClr val="accent5">
            <a:lumMod val="20000"/>
            <a:lumOff val="80000"/>
            <a:alpha val="15000"/>
          </a:schemeClr>
        </a:solidFill>
      </dgm:spPr>
      <dgm:t>
        <a:bodyPr/>
        <a:lstStyle/>
        <a:p>
          <a:r>
            <a:rPr lang="en-GB" dirty="0"/>
            <a:t>MHRA working on specific guidance in relation to AI regulation with UK government and health sectors</a:t>
          </a:r>
        </a:p>
      </dgm:t>
    </dgm:pt>
    <dgm:pt modelId="{DFCC7B49-E0A7-493E-B03C-F00A07792BD2}" type="parTrans" cxnId="{44863829-B4B5-4F84-8F8B-7B1C958D4E0D}">
      <dgm:prSet/>
      <dgm:spPr/>
      <dgm:t>
        <a:bodyPr/>
        <a:lstStyle/>
        <a:p>
          <a:endParaRPr lang="en-GB"/>
        </a:p>
      </dgm:t>
    </dgm:pt>
    <dgm:pt modelId="{82A546E8-D91E-40FE-9444-3690852C3E52}" type="sibTrans" cxnId="{44863829-B4B5-4F84-8F8B-7B1C958D4E0D}">
      <dgm:prSet/>
      <dgm:spPr/>
      <dgm:t>
        <a:bodyPr/>
        <a:lstStyle/>
        <a:p>
          <a:endParaRPr lang="en-GB"/>
        </a:p>
      </dgm:t>
    </dgm:pt>
    <dgm:pt modelId="{1B31631C-3B14-45A4-81D1-EE662E61278B}">
      <dgm:prSet/>
      <dgm:spPr>
        <a:solidFill>
          <a:schemeClr val="accent5">
            <a:lumMod val="20000"/>
            <a:lumOff val="80000"/>
            <a:alpha val="15000"/>
          </a:schemeClr>
        </a:solidFill>
      </dgm:spPr>
      <dgm:t>
        <a:bodyPr/>
        <a:lstStyle/>
        <a:p>
          <a:r>
            <a:rPr lang="en-GB"/>
            <a:t>Training, guidance, views and groups popping up all over </a:t>
          </a:r>
          <a:endParaRPr lang="en-GB" dirty="0"/>
        </a:p>
      </dgm:t>
    </dgm:pt>
    <dgm:pt modelId="{03BDAE2D-18BA-4C8B-A025-5774DFCB2DB1}" type="parTrans" cxnId="{C53B39AB-0DF2-4B85-A839-9E510ED6A758}">
      <dgm:prSet/>
      <dgm:spPr/>
      <dgm:t>
        <a:bodyPr/>
        <a:lstStyle/>
        <a:p>
          <a:endParaRPr lang="en-GB"/>
        </a:p>
      </dgm:t>
    </dgm:pt>
    <dgm:pt modelId="{69E14308-53F5-4D29-8DCD-4B18E0EB74E4}" type="sibTrans" cxnId="{C53B39AB-0DF2-4B85-A839-9E510ED6A758}">
      <dgm:prSet/>
      <dgm:spPr/>
      <dgm:t>
        <a:bodyPr/>
        <a:lstStyle/>
        <a:p>
          <a:endParaRPr lang="en-GB"/>
        </a:p>
      </dgm:t>
    </dgm:pt>
    <dgm:pt modelId="{DB4D43C6-53E5-433D-BA3B-4BB13F83A536}">
      <dgm:prSet/>
      <dgm:spPr>
        <a:solidFill>
          <a:schemeClr val="accent5">
            <a:lumMod val="20000"/>
            <a:lumOff val="80000"/>
            <a:alpha val="15000"/>
          </a:schemeClr>
        </a:solidFill>
      </dgm:spPr>
      <dgm:t>
        <a:bodyPr/>
        <a:lstStyle/>
        <a:p>
          <a:r>
            <a:rPr lang="en-GB" dirty="0"/>
            <a:t>Regional Midlands Automation &amp; AI group</a:t>
          </a:r>
        </a:p>
      </dgm:t>
    </dgm:pt>
    <dgm:pt modelId="{D41196A2-F9B0-4E73-9278-163495F1DF3C}" type="parTrans" cxnId="{44430B23-A288-4544-B79D-EEDF5DF3F4AF}">
      <dgm:prSet/>
      <dgm:spPr/>
      <dgm:t>
        <a:bodyPr/>
        <a:lstStyle/>
        <a:p>
          <a:endParaRPr lang="en-GB"/>
        </a:p>
      </dgm:t>
    </dgm:pt>
    <dgm:pt modelId="{48A01FC3-7E0D-4C7D-82F1-D72A9BFE8282}" type="sibTrans" cxnId="{44430B23-A288-4544-B79D-EEDF5DF3F4AF}">
      <dgm:prSet/>
      <dgm:spPr/>
      <dgm:t>
        <a:bodyPr/>
        <a:lstStyle/>
        <a:p>
          <a:endParaRPr lang="en-GB"/>
        </a:p>
      </dgm:t>
    </dgm:pt>
    <dgm:pt modelId="{0D71260F-A63B-4869-9859-C14E8F5FB0FD}">
      <dgm:prSet custT="1"/>
      <dgm:spPr>
        <a:solidFill>
          <a:srgbClr val="92D050"/>
        </a:solidFill>
      </dgm:spPr>
      <dgm:t>
        <a:bodyPr/>
        <a:lstStyle/>
        <a:p>
          <a:r>
            <a:rPr lang="en-GB" sz="2000" b="1" dirty="0"/>
            <a:t>AI across ICS</a:t>
          </a:r>
        </a:p>
      </dgm:t>
    </dgm:pt>
    <dgm:pt modelId="{52529A44-5485-4F9B-8B6C-63BC1AFA5F14}" type="parTrans" cxnId="{D5B1D798-C3CA-4B5B-988B-33C89FE375CF}">
      <dgm:prSet/>
      <dgm:spPr/>
      <dgm:t>
        <a:bodyPr/>
        <a:lstStyle/>
        <a:p>
          <a:endParaRPr lang="en-GB"/>
        </a:p>
      </dgm:t>
    </dgm:pt>
    <dgm:pt modelId="{C699ABDE-36DA-4071-8247-1E93EF51054B}" type="sibTrans" cxnId="{D5B1D798-C3CA-4B5B-988B-33C89FE375CF}">
      <dgm:prSet/>
      <dgm:spPr/>
      <dgm:t>
        <a:bodyPr/>
        <a:lstStyle/>
        <a:p>
          <a:endParaRPr lang="en-GB"/>
        </a:p>
      </dgm:t>
    </dgm:pt>
    <dgm:pt modelId="{E102EF08-755A-4354-9F8A-F301290AF3B0}">
      <dgm:prSet/>
      <dgm:spPr>
        <a:solidFill>
          <a:schemeClr val="accent6">
            <a:lumMod val="20000"/>
            <a:lumOff val="80000"/>
            <a:alpha val="90000"/>
          </a:schemeClr>
        </a:solidFill>
      </dgm:spPr>
      <dgm:t>
        <a:bodyPr/>
        <a:lstStyle/>
        <a:p>
          <a:r>
            <a:rPr lang="en-GB"/>
            <a:t>Trusts building own policies and governance processes</a:t>
          </a:r>
          <a:endParaRPr lang="en-GB" dirty="0"/>
        </a:p>
      </dgm:t>
    </dgm:pt>
    <dgm:pt modelId="{1A0200F4-CB26-4D9A-8AF3-0740E5B4CFE2}" type="parTrans" cxnId="{2B760ADC-6D41-4E39-B241-C7737D90BA88}">
      <dgm:prSet/>
      <dgm:spPr/>
      <dgm:t>
        <a:bodyPr/>
        <a:lstStyle/>
        <a:p>
          <a:endParaRPr lang="en-GB"/>
        </a:p>
      </dgm:t>
    </dgm:pt>
    <dgm:pt modelId="{2DA920F8-957F-4BD9-BC60-B768E50BAC7E}" type="sibTrans" cxnId="{2B760ADC-6D41-4E39-B241-C7737D90BA88}">
      <dgm:prSet/>
      <dgm:spPr/>
      <dgm:t>
        <a:bodyPr/>
        <a:lstStyle/>
        <a:p>
          <a:endParaRPr lang="en-GB"/>
        </a:p>
      </dgm:t>
    </dgm:pt>
    <dgm:pt modelId="{64BF5889-BE4A-4E6C-8BCB-0A51EB5491DD}">
      <dgm:prSet/>
      <dgm:spPr>
        <a:solidFill>
          <a:schemeClr val="accent6">
            <a:lumMod val="20000"/>
            <a:lumOff val="80000"/>
            <a:alpha val="90000"/>
          </a:schemeClr>
        </a:solidFill>
      </dgm:spPr>
      <dgm:t>
        <a:bodyPr/>
        <a:lstStyle/>
        <a:p>
          <a:r>
            <a:rPr lang="en-GB" dirty="0"/>
            <a:t>Subject of ICS wide Technical design authority (TDA) and ICS Digital, Data and Technology programme board but no clear framework agreed</a:t>
          </a:r>
        </a:p>
      </dgm:t>
    </dgm:pt>
    <dgm:pt modelId="{A674709C-755A-4517-8BEF-B4EB3C127281}" type="parTrans" cxnId="{0B1BB90F-3AFA-4584-B4CE-2AB83ECF16A6}">
      <dgm:prSet/>
      <dgm:spPr/>
      <dgm:t>
        <a:bodyPr/>
        <a:lstStyle/>
        <a:p>
          <a:endParaRPr lang="en-GB"/>
        </a:p>
      </dgm:t>
    </dgm:pt>
    <dgm:pt modelId="{498FAD12-88B3-4D74-844F-35B80F506356}" type="sibTrans" cxnId="{0B1BB90F-3AFA-4584-B4CE-2AB83ECF16A6}">
      <dgm:prSet/>
      <dgm:spPr/>
      <dgm:t>
        <a:bodyPr/>
        <a:lstStyle/>
        <a:p>
          <a:endParaRPr lang="en-GB"/>
        </a:p>
      </dgm:t>
    </dgm:pt>
    <dgm:pt modelId="{55E59747-3000-48CE-B27F-B58789F51567}">
      <dgm:prSet/>
      <dgm:spPr>
        <a:solidFill>
          <a:schemeClr val="accent6">
            <a:lumMod val="20000"/>
            <a:lumOff val="80000"/>
            <a:alpha val="90000"/>
          </a:schemeClr>
        </a:solidFill>
      </dgm:spPr>
      <dgm:t>
        <a:bodyPr/>
        <a:lstStyle/>
        <a:p>
          <a:r>
            <a:rPr lang="en-GB" dirty="0"/>
            <a:t>Each organisation building/shaping knowledge and capability in this area</a:t>
          </a:r>
        </a:p>
      </dgm:t>
    </dgm:pt>
    <dgm:pt modelId="{E4E63169-F60C-4928-9BC0-ADF9BDE9D2C5}" type="parTrans" cxnId="{2260F3C6-5BBF-4A9C-9740-3389756F4D5D}">
      <dgm:prSet/>
      <dgm:spPr/>
      <dgm:t>
        <a:bodyPr/>
        <a:lstStyle/>
        <a:p>
          <a:endParaRPr lang="en-GB"/>
        </a:p>
      </dgm:t>
    </dgm:pt>
    <dgm:pt modelId="{914B1A0C-15A7-4A5D-8212-66997C84E79B}" type="sibTrans" cxnId="{2260F3C6-5BBF-4A9C-9740-3389756F4D5D}">
      <dgm:prSet/>
      <dgm:spPr/>
      <dgm:t>
        <a:bodyPr/>
        <a:lstStyle/>
        <a:p>
          <a:endParaRPr lang="en-GB"/>
        </a:p>
      </dgm:t>
    </dgm:pt>
    <dgm:pt modelId="{A5181806-6117-4B36-B80D-657424D21286}">
      <dgm:prSet/>
      <dgm:spPr>
        <a:solidFill>
          <a:schemeClr val="accent5">
            <a:lumMod val="20000"/>
            <a:lumOff val="80000"/>
            <a:alpha val="15000"/>
          </a:schemeClr>
        </a:solidFill>
      </dgm:spPr>
      <dgm:t>
        <a:bodyPr/>
        <a:lstStyle/>
        <a:p>
          <a:r>
            <a:rPr lang="en-GB" dirty="0"/>
            <a:t>Significant national focus on Ambient Scribe with National guidance on Ambient Scribe adoption: </a:t>
          </a:r>
          <a:r>
            <a:rPr lang="en-US" dirty="0">
              <a:hlinkClick xmlns:r="http://schemas.openxmlformats.org/officeDocument/2006/relationships" r:id="rId2"/>
            </a:rPr>
            <a:t>Adopting ambient scribing products in health and care settings</a:t>
          </a:r>
          <a:endParaRPr lang="en-US" dirty="0"/>
        </a:p>
      </dgm:t>
    </dgm:pt>
    <dgm:pt modelId="{0A2734BF-F63C-46C6-94F5-9B4EC66F4F6E}" type="parTrans" cxnId="{DE902718-65C4-4D68-BF75-724BA7B8A11C}">
      <dgm:prSet/>
      <dgm:spPr/>
      <dgm:t>
        <a:bodyPr/>
        <a:lstStyle/>
        <a:p>
          <a:endParaRPr lang="en-GB"/>
        </a:p>
      </dgm:t>
    </dgm:pt>
    <dgm:pt modelId="{1AC0E66E-A9E7-4BAE-A9DF-5EB5EC212541}" type="sibTrans" cxnId="{DE902718-65C4-4D68-BF75-724BA7B8A11C}">
      <dgm:prSet/>
      <dgm:spPr/>
      <dgm:t>
        <a:bodyPr/>
        <a:lstStyle/>
        <a:p>
          <a:endParaRPr lang="en-GB"/>
        </a:p>
      </dgm:t>
    </dgm:pt>
    <dgm:pt modelId="{EAE71822-31DA-4726-998E-F8BC77AF30BB}">
      <dgm:prSet/>
      <dgm:spPr>
        <a:solidFill>
          <a:schemeClr val="accent5">
            <a:lumMod val="20000"/>
            <a:lumOff val="80000"/>
            <a:alpha val="15000"/>
          </a:schemeClr>
        </a:solidFill>
      </dgm:spPr>
      <dgm:t>
        <a:bodyPr/>
        <a:lstStyle/>
        <a:p>
          <a:r>
            <a:rPr lang="en-GB" dirty="0"/>
            <a:t>Expecting some digital funding will be focused on AI</a:t>
          </a:r>
        </a:p>
      </dgm:t>
    </dgm:pt>
    <dgm:pt modelId="{B837B606-E1C4-4A6C-B2F6-41F4468614B1}" type="parTrans" cxnId="{07EB2BED-CC7F-4C1A-9FF8-1095548DAB6B}">
      <dgm:prSet/>
      <dgm:spPr/>
      <dgm:t>
        <a:bodyPr/>
        <a:lstStyle/>
        <a:p>
          <a:endParaRPr lang="en-GB"/>
        </a:p>
      </dgm:t>
    </dgm:pt>
    <dgm:pt modelId="{142B6903-7AE0-4763-A480-65ECE7EC6C45}" type="sibTrans" cxnId="{07EB2BED-CC7F-4C1A-9FF8-1095548DAB6B}">
      <dgm:prSet/>
      <dgm:spPr/>
      <dgm:t>
        <a:bodyPr/>
        <a:lstStyle/>
        <a:p>
          <a:endParaRPr lang="en-GB"/>
        </a:p>
      </dgm:t>
    </dgm:pt>
    <dgm:pt modelId="{45A5C4A4-E253-47D6-88DE-632E222E63C1}" type="pres">
      <dgm:prSet presAssocID="{6CA92250-E2BF-4E43-96F5-78A020484E6C}" presName="linear" presStyleCnt="0">
        <dgm:presLayoutVars>
          <dgm:dir/>
          <dgm:animLvl val="lvl"/>
          <dgm:resizeHandles val="exact"/>
        </dgm:presLayoutVars>
      </dgm:prSet>
      <dgm:spPr/>
    </dgm:pt>
    <dgm:pt modelId="{FAFC2153-6CE7-40F4-AE6F-D2675B92FFD9}" type="pres">
      <dgm:prSet presAssocID="{6816C732-2164-400C-93B2-5C95A85F6BF4}" presName="parentLin" presStyleCnt="0"/>
      <dgm:spPr/>
    </dgm:pt>
    <dgm:pt modelId="{BE663D1F-F577-4F02-973A-3D659A9C263C}" type="pres">
      <dgm:prSet presAssocID="{6816C732-2164-400C-93B2-5C95A85F6BF4}" presName="parentLeftMargin" presStyleLbl="node1" presStyleIdx="0" presStyleCnt="2"/>
      <dgm:spPr/>
    </dgm:pt>
    <dgm:pt modelId="{39309813-689C-45A0-8DB8-A0437A0D031C}" type="pres">
      <dgm:prSet presAssocID="{6816C732-2164-400C-93B2-5C95A85F6BF4}" presName="parentText" presStyleLbl="node1" presStyleIdx="0" presStyleCnt="2">
        <dgm:presLayoutVars>
          <dgm:chMax val="0"/>
          <dgm:bulletEnabled val="1"/>
        </dgm:presLayoutVars>
      </dgm:prSet>
      <dgm:spPr/>
    </dgm:pt>
    <dgm:pt modelId="{C6A83DBC-7D46-4847-A6ED-CCB2B4340FB2}" type="pres">
      <dgm:prSet presAssocID="{6816C732-2164-400C-93B2-5C95A85F6BF4}" presName="negativeSpace" presStyleCnt="0"/>
      <dgm:spPr/>
    </dgm:pt>
    <dgm:pt modelId="{D8A746A2-C9EA-4E74-A189-8A1AD35A1F6C}" type="pres">
      <dgm:prSet presAssocID="{6816C732-2164-400C-93B2-5C95A85F6BF4}" presName="childText" presStyleLbl="conFgAcc1" presStyleIdx="0" presStyleCnt="2" custLinFactNeighborY="-76795">
        <dgm:presLayoutVars>
          <dgm:bulletEnabled val="1"/>
        </dgm:presLayoutVars>
      </dgm:prSet>
      <dgm:spPr/>
    </dgm:pt>
    <dgm:pt modelId="{5FA60C53-1B24-481D-B7E7-786FB7A402C0}" type="pres">
      <dgm:prSet presAssocID="{DE086F58-3896-4881-9576-16034F727BF0}" presName="spaceBetweenRectangles" presStyleCnt="0"/>
      <dgm:spPr/>
    </dgm:pt>
    <dgm:pt modelId="{05D80614-E380-4420-A7B8-46267A4DC191}" type="pres">
      <dgm:prSet presAssocID="{0D71260F-A63B-4869-9859-C14E8F5FB0FD}" presName="parentLin" presStyleCnt="0"/>
      <dgm:spPr/>
    </dgm:pt>
    <dgm:pt modelId="{063AF4DE-0645-41CA-8441-E2CD3B5FA195}" type="pres">
      <dgm:prSet presAssocID="{0D71260F-A63B-4869-9859-C14E8F5FB0FD}" presName="parentLeftMargin" presStyleLbl="node1" presStyleIdx="0" presStyleCnt="2"/>
      <dgm:spPr/>
    </dgm:pt>
    <dgm:pt modelId="{7884CFDD-A147-4A84-81FC-28D806A77F95}" type="pres">
      <dgm:prSet presAssocID="{0D71260F-A63B-4869-9859-C14E8F5FB0FD}" presName="parentText" presStyleLbl="node1" presStyleIdx="1" presStyleCnt="2">
        <dgm:presLayoutVars>
          <dgm:chMax val="0"/>
          <dgm:bulletEnabled val="1"/>
        </dgm:presLayoutVars>
      </dgm:prSet>
      <dgm:spPr/>
    </dgm:pt>
    <dgm:pt modelId="{9BCA33CD-4D45-4916-AC0F-3B1C39124B6D}" type="pres">
      <dgm:prSet presAssocID="{0D71260F-A63B-4869-9859-C14E8F5FB0FD}" presName="negativeSpace" presStyleCnt="0"/>
      <dgm:spPr/>
    </dgm:pt>
    <dgm:pt modelId="{B5A73C8A-7B42-46A1-8B3D-91FDC41314E6}" type="pres">
      <dgm:prSet presAssocID="{0D71260F-A63B-4869-9859-C14E8F5FB0FD}" presName="childText" presStyleLbl="conFgAcc1" presStyleIdx="1" presStyleCnt="2">
        <dgm:presLayoutVars>
          <dgm:bulletEnabled val="1"/>
        </dgm:presLayoutVars>
      </dgm:prSet>
      <dgm:spPr/>
    </dgm:pt>
  </dgm:ptLst>
  <dgm:cxnLst>
    <dgm:cxn modelId="{E4DE5E04-4135-4B67-9073-FDE556E82023}" type="presOf" srcId="{A5181806-6117-4B36-B80D-657424D21286}" destId="{D8A746A2-C9EA-4E74-A189-8A1AD35A1F6C}" srcOrd="0" destOrd="1" presId="urn:microsoft.com/office/officeart/2005/8/layout/list1"/>
    <dgm:cxn modelId="{7E5C0B06-9327-49A1-9458-147B9913FECC}" type="presOf" srcId="{1B31631C-3B14-45A4-81D1-EE662E61278B}" destId="{D8A746A2-C9EA-4E74-A189-8A1AD35A1F6C}" srcOrd="0" destOrd="5" presId="urn:microsoft.com/office/officeart/2005/8/layout/list1"/>
    <dgm:cxn modelId="{0B1BB90F-3AFA-4584-B4CE-2AB83ECF16A6}" srcId="{0D71260F-A63B-4869-9859-C14E8F5FB0FD}" destId="{64BF5889-BE4A-4E6C-8BCB-0A51EB5491DD}" srcOrd="1" destOrd="0" parTransId="{A674709C-755A-4517-8BEF-B4EB3C127281}" sibTransId="{498FAD12-88B3-4D74-844F-35B80F506356}"/>
    <dgm:cxn modelId="{DE902718-65C4-4D68-BF75-724BA7B8A11C}" srcId="{6816C732-2164-400C-93B2-5C95A85F6BF4}" destId="{A5181806-6117-4B36-B80D-657424D21286}" srcOrd="1" destOrd="0" parTransId="{0A2734BF-F63C-46C6-94F5-9B4EC66F4F6E}" sibTransId="{1AC0E66E-A9E7-4BAE-A9DF-5EB5EC212541}"/>
    <dgm:cxn modelId="{C65EBE21-BCB9-4C96-8669-3ED5A8B4564E}" type="presOf" srcId="{0FA085D8-C936-4D9C-8EE6-9A28AB458B80}" destId="{D8A746A2-C9EA-4E74-A189-8A1AD35A1F6C}" srcOrd="0" destOrd="2" presId="urn:microsoft.com/office/officeart/2005/8/layout/list1"/>
    <dgm:cxn modelId="{44430B23-A288-4544-B79D-EEDF5DF3F4AF}" srcId="{6816C732-2164-400C-93B2-5C95A85F6BF4}" destId="{DB4D43C6-53E5-433D-BA3B-4BB13F83A536}" srcOrd="6" destOrd="0" parTransId="{D41196A2-F9B0-4E73-9278-163495F1DF3C}" sibTransId="{48A01FC3-7E0D-4C7D-82F1-D72A9BFE8282}"/>
    <dgm:cxn modelId="{AE7D8024-C296-4A59-A2B8-22882F759871}" srcId="{6816C732-2164-400C-93B2-5C95A85F6BF4}" destId="{0FA085D8-C936-4D9C-8EE6-9A28AB458B80}" srcOrd="2" destOrd="0" parTransId="{9A965077-B937-4766-9C6E-243E8D3160BA}" sibTransId="{E8A0E1CD-D8BA-48C2-9A93-C13761018841}"/>
    <dgm:cxn modelId="{683B9725-B837-4A40-A44A-2CB3EDA6F72E}" type="presOf" srcId="{64BF5889-BE4A-4E6C-8BCB-0A51EB5491DD}" destId="{B5A73C8A-7B42-46A1-8B3D-91FDC41314E6}" srcOrd="0" destOrd="1" presId="urn:microsoft.com/office/officeart/2005/8/layout/list1"/>
    <dgm:cxn modelId="{6658BA25-4786-48AF-A121-008CE19BEF5E}" type="presOf" srcId="{42DD20F5-09CB-4F6F-964F-6796F4639760}" destId="{D8A746A2-C9EA-4E74-A189-8A1AD35A1F6C}" srcOrd="0" destOrd="4" presId="urn:microsoft.com/office/officeart/2005/8/layout/list1"/>
    <dgm:cxn modelId="{44863829-B4B5-4F84-8F8B-7B1C958D4E0D}" srcId="{6816C732-2164-400C-93B2-5C95A85F6BF4}" destId="{42DD20F5-09CB-4F6F-964F-6796F4639760}" srcOrd="4" destOrd="0" parTransId="{DFCC7B49-E0A7-493E-B03C-F00A07792BD2}" sibTransId="{82A546E8-D91E-40FE-9444-3690852C3E52}"/>
    <dgm:cxn modelId="{A03D4038-CCFC-419C-BF0C-826BD7FD24B4}" type="presOf" srcId="{6816C732-2164-400C-93B2-5C95A85F6BF4}" destId="{39309813-689C-45A0-8DB8-A0437A0D031C}" srcOrd="1" destOrd="0" presId="urn:microsoft.com/office/officeart/2005/8/layout/list1"/>
    <dgm:cxn modelId="{B11B9338-CE8D-4671-8AAC-D96A7F0769DE}" type="presOf" srcId="{6816C732-2164-400C-93B2-5C95A85F6BF4}" destId="{BE663D1F-F577-4F02-973A-3D659A9C263C}" srcOrd="0" destOrd="0" presId="urn:microsoft.com/office/officeart/2005/8/layout/list1"/>
    <dgm:cxn modelId="{E09C6761-404C-406D-9483-681C12FB7592}" type="presOf" srcId="{55E59747-3000-48CE-B27F-B58789F51567}" destId="{B5A73C8A-7B42-46A1-8B3D-91FDC41314E6}" srcOrd="0" destOrd="2" presId="urn:microsoft.com/office/officeart/2005/8/layout/list1"/>
    <dgm:cxn modelId="{C6715946-0E77-4BFB-874D-A2153E2A333E}" type="presOf" srcId="{0D71260F-A63B-4869-9859-C14E8F5FB0FD}" destId="{7884CFDD-A147-4A84-81FC-28D806A77F95}" srcOrd="1" destOrd="0" presId="urn:microsoft.com/office/officeart/2005/8/layout/list1"/>
    <dgm:cxn modelId="{507BA271-1954-4B34-B5AB-B3600126DD08}" type="presOf" srcId="{DB4D43C6-53E5-433D-BA3B-4BB13F83A536}" destId="{D8A746A2-C9EA-4E74-A189-8A1AD35A1F6C}" srcOrd="0" destOrd="6" presId="urn:microsoft.com/office/officeart/2005/8/layout/list1"/>
    <dgm:cxn modelId="{700A9973-1A97-4040-BBEF-502018440821}" type="presOf" srcId="{EAE71822-31DA-4726-998E-F8BC77AF30BB}" destId="{D8A746A2-C9EA-4E74-A189-8A1AD35A1F6C}" srcOrd="0" destOrd="7" presId="urn:microsoft.com/office/officeart/2005/8/layout/list1"/>
    <dgm:cxn modelId="{622B6F55-44A4-4AD9-BAC4-2CB8518D76F6}" type="presOf" srcId="{B8850EBB-8D41-4994-8012-1D46169204D7}" destId="{D8A746A2-C9EA-4E74-A189-8A1AD35A1F6C}" srcOrd="0" destOrd="3" presId="urn:microsoft.com/office/officeart/2005/8/layout/list1"/>
    <dgm:cxn modelId="{360AB37D-C87B-40D3-B0AD-76A1AEDBB55B}" srcId="{6816C732-2164-400C-93B2-5C95A85F6BF4}" destId="{428C9042-4E53-4865-9161-D4F2E4338356}" srcOrd="0" destOrd="0" parTransId="{9F4C80E5-A09E-4646-993C-F92A3F0CC193}" sibTransId="{BCFE91F6-2068-4C75-8064-B644D8019EF6}"/>
    <dgm:cxn modelId="{5317AC80-5917-4952-B8AD-94DF6E7378F8}" type="presOf" srcId="{6CA92250-E2BF-4E43-96F5-78A020484E6C}" destId="{45A5C4A4-E253-47D6-88DE-632E222E63C1}" srcOrd="0" destOrd="0" presId="urn:microsoft.com/office/officeart/2005/8/layout/list1"/>
    <dgm:cxn modelId="{CAF0E493-80CD-4F5A-B4E0-CF7EEA957175}" type="presOf" srcId="{E102EF08-755A-4354-9F8A-F301290AF3B0}" destId="{B5A73C8A-7B42-46A1-8B3D-91FDC41314E6}" srcOrd="0" destOrd="0" presId="urn:microsoft.com/office/officeart/2005/8/layout/list1"/>
    <dgm:cxn modelId="{D5B1D798-C3CA-4B5B-988B-33C89FE375CF}" srcId="{6CA92250-E2BF-4E43-96F5-78A020484E6C}" destId="{0D71260F-A63B-4869-9859-C14E8F5FB0FD}" srcOrd="1" destOrd="0" parTransId="{52529A44-5485-4F9B-8B6C-63BC1AFA5F14}" sibTransId="{C699ABDE-36DA-4071-8247-1E93EF51054B}"/>
    <dgm:cxn modelId="{DF1E03A9-56BA-46EF-9451-8EBD9061FBC2}" type="presOf" srcId="{428C9042-4E53-4865-9161-D4F2E4338356}" destId="{D8A746A2-C9EA-4E74-A189-8A1AD35A1F6C}" srcOrd="0" destOrd="0" presId="urn:microsoft.com/office/officeart/2005/8/layout/list1"/>
    <dgm:cxn modelId="{C53B39AB-0DF2-4B85-A839-9E510ED6A758}" srcId="{6816C732-2164-400C-93B2-5C95A85F6BF4}" destId="{1B31631C-3B14-45A4-81D1-EE662E61278B}" srcOrd="5" destOrd="0" parTransId="{03BDAE2D-18BA-4C8B-A025-5774DFCB2DB1}" sibTransId="{69E14308-53F5-4D29-8DCD-4B18E0EB74E4}"/>
    <dgm:cxn modelId="{4E82BDB3-4A95-4DC7-8274-0558F0D22BEB}" type="presOf" srcId="{0D71260F-A63B-4869-9859-C14E8F5FB0FD}" destId="{063AF4DE-0645-41CA-8441-E2CD3B5FA195}" srcOrd="0" destOrd="0" presId="urn:microsoft.com/office/officeart/2005/8/layout/list1"/>
    <dgm:cxn modelId="{655420BC-439B-48A9-A8ED-7D5FCAE034F1}" srcId="{6CA92250-E2BF-4E43-96F5-78A020484E6C}" destId="{6816C732-2164-400C-93B2-5C95A85F6BF4}" srcOrd="0" destOrd="0" parTransId="{314DD194-E5B3-4DAD-A937-787F8F1B17E2}" sibTransId="{DE086F58-3896-4881-9576-16034F727BF0}"/>
    <dgm:cxn modelId="{2260F3C6-5BBF-4A9C-9740-3389756F4D5D}" srcId="{0D71260F-A63B-4869-9859-C14E8F5FB0FD}" destId="{55E59747-3000-48CE-B27F-B58789F51567}" srcOrd="2" destOrd="0" parTransId="{E4E63169-F60C-4928-9BC0-ADF9BDE9D2C5}" sibTransId="{914B1A0C-15A7-4A5D-8212-66997C84E79B}"/>
    <dgm:cxn modelId="{2B760ADC-6D41-4E39-B241-C7737D90BA88}" srcId="{0D71260F-A63B-4869-9859-C14E8F5FB0FD}" destId="{E102EF08-755A-4354-9F8A-F301290AF3B0}" srcOrd="0" destOrd="0" parTransId="{1A0200F4-CB26-4D9A-8AF3-0740E5B4CFE2}" sibTransId="{2DA920F8-957F-4BD9-BC60-B768E50BAC7E}"/>
    <dgm:cxn modelId="{1DD12FE4-76D8-49D5-86D5-DAC229AA0117}" srcId="{6816C732-2164-400C-93B2-5C95A85F6BF4}" destId="{B8850EBB-8D41-4994-8012-1D46169204D7}" srcOrd="3" destOrd="0" parTransId="{8CB904E1-5868-425D-982F-DCF1690C13AF}" sibTransId="{224FF7A8-8781-4F06-9C59-FF80D30D294F}"/>
    <dgm:cxn modelId="{07EB2BED-CC7F-4C1A-9FF8-1095548DAB6B}" srcId="{6816C732-2164-400C-93B2-5C95A85F6BF4}" destId="{EAE71822-31DA-4726-998E-F8BC77AF30BB}" srcOrd="7" destOrd="0" parTransId="{B837B606-E1C4-4A6C-B2F6-41F4468614B1}" sibTransId="{142B6903-7AE0-4763-A480-65ECE7EC6C45}"/>
    <dgm:cxn modelId="{5459A8A1-4761-4E87-AB4E-86A20B5AD2EB}" type="presParOf" srcId="{45A5C4A4-E253-47D6-88DE-632E222E63C1}" destId="{FAFC2153-6CE7-40F4-AE6F-D2675B92FFD9}" srcOrd="0" destOrd="0" presId="urn:microsoft.com/office/officeart/2005/8/layout/list1"/>
    <dgm:cxn modelId="{FE8D0B72-A2A6-4C93-9768-71994E5F7B9E}" type="presParOf" srcId="{FAFC2153-6CE7-40F4-AE6F-D2675B92FFD9}" destId="{BE663D1F-F577-4F02-973A-3D659A9C263C}" srcOrd="0" destOrd="0" presId="urn:microsoft.com/office/officeart/2005/8/layout/list1"/>
    <dgm:cxn modelId="{6F49EDC2-45EE-4039-88CC-7CA23A8C2470}" type="presParOf" srcId="{FAFC2153-6CE7-40F4-AE6F-D2675B92FFD9}" destId="{39309813-689C-45A0-8DB8-A0437A0D031C}" srcOrd="1" destOrd="0" presId="urn:microsoft.com/office/officeart/2005/8/layout/list1"/>
    <dgm:cxn modelId="{D4EB216C-6E8B-4C0F-AA6F-9DCE54244579}" type="presParOf" srcId="{45A5C4A4-E253-47D6-88DE-632E222E63C1}" destId="{C6A83DBC-7D46-4847-A6ED-CCB2B4340FB2}" srcOrd="1" destOrd="0" presId="urn:microsoft.com/office/officeart/2005/8/layout/list1"/>
    <dgm:cxn modelId="{6D11F558-31C0-4577-AD4A-BEB6B1D70F44}" type="presParOf" srcId="{45A5C4A4-E253-47D6-88DE-632E222E63C1}" destId="{D8A746A2-C9EA-4E74-A189-8A1AD35A1F6C}" srcOrd="2" destOrd="0" presId="urn:microsoft.com/office/officeart/2005/8/layout/list1"/>
    <dgm:cxn modelId="{923C04D3-39A8-43CC-B971-58A427CA6348}" type="presParOf" srcId="{45A5C4A4-E253-47D6-88DE-632E222E63C1}" destId="{5FA60C53-1B24-481D-B7E7-786FB7A402C0}" srcOrd="3" destOrd="0" presId="urn:microsoft.com/office/officeart/2005/8/layout/list1"/>
    <dgm:cxn modelId="{58050CDA-C8C1-4225-BC5B-68E24A99195A}" type="presParOf" srcId="{45A5C4A4-E253-47D6-88DE-632E222E63C1}" destId="{05D80614-E380-4420-A7B8-46267A4DC191}" srcOrd="4" destOrd="0" presId="urn:microsoft.com/office/officeart/2005/8/layout/list1"/>
    <dgm:cxn modelId="{98D72110-47DC-479D-978D-81239F591E7B}" type="presParOf" srcId="{05D80614-E380-4420-A7B8-46267A4DC191}" destId="{063AF4DE-0645-41CA-8441-E2CD3B5FA195}" srcOrd="0" destOrd="0" presId="urn:microsoft.com/office/officeart/2005/8/layout/list1"/>
    <dgm:cxn modelId="{A77756D2-5EAE-4AD0-9A3B-063CDF76467F}" type="presParOf" srcId="{05D80614-E380-4420-A7B8-46267A4DC191}" destId="{7884CFDD-A147-4A84-81FC-28D806A77F95}" srcOrd="1" destOrd="0" presId="urn:microsoft.com/office/officeart/2005/8/layout/list1"/>
    <dgm:cxn modelId="{FE96E9EE-1AAF-4EF8-ACE8-83FBEB42762B}" type="presParOf" srcId="{45A5C4A4-E253-47D6-88DE-632E222E63C1}" destId="{9BCA33CD-4D45-4916-AC0F-3B1C39124B6D}" srcOrd="5" destOrd="0" presId="urn:microsoft.com/office/officeart/2005/8/layout/list1"/>
    <dgm:cxn modelId="{269E83D6-EF5A-4B4C-9C39-C1F81A6137F5}" type="presParOf" srcId="{45A5C4A4-E253-47D6-88DE-632E222E63C1}" destId="{B5A73C8A-7B42-46A1-8B3D-91FDC41314E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92250-E2BF-4E43-96F5-78A020484E6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6816C732-2164-400C-93B2-5C95A85F6BF4}">
      <dgm:prSet phldrT="[Text]" custT="1"/>
      <dgm:spPr/>
      <dgm:t>
        <a:bodyPr/>
        <a:lstStyle/>
        <a:p>
          <a:r>
            <a:rPr lang="en-GB" sz="2000" b="1" dirty="0"/>
            <a:t>Meetings administration </a:t>
          </a:r>
        </a:p>
      </dgm:t>
    </dgm:pt>
    <dgm:pt modelId="{314DD194-E5B3-4DAD-A937-787F8F1B17E2}" type="parTrans" cxnId="{655420BC-439B-48A9-A8ED-7D5FCAE034F1}">
      <dgm:prSet/>
      <dgm:spPr/>
      <dgm:t>
        <a:bodyPr/>
        <a:lstStyle/>
        <a:p>
          <a:endParaRPr lang="en-GB"/>
        </a:p>
      </dgm:t>
    </dgm:pt>
    <dgm:pt modelId="{DE086F58-3896-4881-9576-16034F727BF0}" type="sibTrans" cxnId="{655420BC-439B-48A9-A8ED-7D5FCAE034F1}">
      <dgm:prSet/>
      <dgm:spPr/>
      <dgm:t>
        <a:bodyPr/>
        <a:lstStyle/>
        <a:p>
          <a:endParaRPr lang="en-GB"/>
        </a:p>
      </dgm:t>
    </dgm:pt>
    <dgm:pt modelId="{8C172AA8-F28D-4A02-918C-DAE9ACE258A1}">
      <dgm:prSet/>
      <dgm:spPr/>
      <dgm:t>
        <a:bodyPr/>
        <a:lstStyle/>
        <a:p>
          <a:r>
            <a:rPr lang="en-GB" dirty="0"/>
            <a:t>Additional licence cost per user per annum</a:t>
          </a:r>
        </a:p>
      </dgm:t>
    </dgm:pt>
    <dgm:pt modelId="{7F64F244-55E1-4906-A56F-436A8FAF995D}" type="parTrans" cxnId="{986FE5A9-1E6F-4BD4-8A7E-B129B4E8396E}">
      <dgm:prSet/>
      <dgm:spPr/>
      <dgm:t>
        <a:bodyPr/>
        <a:lstStyle/>
        <a:p>
          <a:endParaRPr lang="en-GB"/>
        </a:p>
      </dgm:t>
    </dgm:pt>
    <dgm:pt modelId="{AC887442-9586-45ED-A9E7-E18CB583E74B}" type="sibTrans" cxnId="{986FE5A9-1E6F-4BD4-8A7E-B129B4E8396E}">
      <dgm:prSet/>
      <dgm:spPr/>
      <dgm:t>
        <a:bodyPr/>
        <a:lstStyle/>
        <a:p>
          <a:endParaRPr lang="en-GB"/>
        </a:p>
      </dgm:t>
    </dgm:pt>
    <dgm:pt modelId="{F596ABFE-9A5A-4D3C-862F-6C095D732D34}">
      <dgm:prSet/>
      <dgm:spPr/>
      <dgm:t>
        <a:bodyPr/>
        <a:lstStyle/>
        <a:p>
          <a:r>
            <a:rPr lang="en-GB" dirty="0"/>
            <a:t>Learning from pilot:</a:t>
          </a:r>
        </a:p>
      </dgm:t>
    </dgm:pt>
    <dgm:pt modelId="{7B88A8FF-587F-41DB-8B90-01AB0B42C5CC}" type="parTrans" cxnId="{5F69256F-2208-464F-847C-FDC5BF4F1420}">
      <dgm:prSet/>
      <dgm:spPr/>
      <dgm:t>
        <a:bodyPr/>
        <a:lstStyle/>
        <a:p>
          <a:endParaRPr lang="en-GB"/>
        </a:p>
      </dgm:t>
    </dgm:pt>
    <dgm:pt modelId="{446207BF-94B8-4A06-9E7F-FD3CBE4D48F3}" type="sibTrans" cxnId="{5F69256F-2208-464F-847C-FDC5BF4F1420}">
      <dgm:prSet/>
      <dgm:spPr/>
      <dgm:t>
        <a:bodyPr/>
        <a:lstStyle/>
        <a:p>
          <a:endParaRPr lang="en-GB"/>
        </a:p>
      </dgm:t>
    </dgm:pt>
    <dgm:pt modelId="{D0AB9B92-FF68-41AE-A507-DAB3B057030A}">
      <dgm:prSet/>
      <dgm:spPr/>
      <dgm:t>
        <a:bodyPr/>
        <a:lstStyle/>
        <a:p>
          <a:r>
            <a:rPr lang="en-GB" dirty="0"/>
            <a:t>Only required by those who need to create minutes and actions of meetings</a:t>
          </a:r>
        </a:p>
      </dgm:t>
    </dgm:pt>
    <dgm:pt modelId="{9BDC2932-CEFA-401F-884D-C756055979A9}" type="parTrans" cxnId="{625FB2D5-9F76-44E1-8C61-3D02B463BF1A}">
      <dgm:prSet/>
      <dgm:spPr/>
      <dgm:t>
        <a:bodyPr/>
        <a:lstStyle/>
        <a:p>
          <a:endParaRPr lang="en-GB"/>
        </a:p>
      </dgm:t>
    </dgm:pt>
    <dgm:pt modelId="{EFD0678F-F7AC-47A0-82B4-8F7B5E9E5195}" type="sibTrans" cxnId="{625FB2D5-9F76-44E1-8C61-3D02B463BF1A}">
      <dgm:prSet/>
      <dgm:spPr/>
      <dgm:t>
        <a:bodyPr/>
        <a:lstStyle/>
        <a:p>
          <a:endParaRPr lang="en-GB"/>
        </a:p>
      </dgm:t>
    </dgm:pt>
    <dgm:pt modelId="{7F30A202-BE1D-4CB2-B8E8-3C739045589A}">
      <dgm:prSet/>
      <dgm:spPr/>
      <dgm:t>
        <a:bodyPr/>
        <a:lstStyle/>
        <a:p>
          <a:r>
            <a:rPr lang="en-GB" dirty="0"/>
            <a:t>Support chairs of meetings with guidance on how to get the best out of the solution will aid in it’s productivity, good practice and security for set up</a:t>
          </a:r>
        </a:p>
      </dgm:t>
    </dgm:pt>
    <dgm:pt modelId="{DC77649E-1B55-4C1C-AC06-016068217401}" type="parTrans" cxnId="{0E330C12-BED1-48CA-BB8B-522854B137CB}">
      <dgm:prSet/>
      <dgm:spPr/>
      <dgm:t>
        <a:bodyPr/>
        <a:lstStyle/>
        <a:p>
          <a:endParaRPr lang="en-GB"/>
        </a:p>
      </dgm:t>
    </dgm:pt>
    <dgm:pt modelId="{6DB94F23-3401-4A33-95B9-EA44AC64F456}" type="sibTrans" cxnId="{0E330C12-BED1-48CA-BB8B-522854B137CB}">
      <dgm:prSet/>
      <dgm:spPr/>
      <dgm:t>
        <a:bodyPr/>
        <a:lstStyle/>
        <a:p>
          <a:endParaRPr lang="en-GB"/>
        </a:p>
      </dgm:t>
    </dgm:pt>
    <dgm:pt modelId="{4FDF807C-5771-414F-B90D-E3D6B8E7B811}">
      <dgm:prSet/>
      <dgm:spPr/>
      <dgm:t>
        <a:bodyPr/>
        <a:lstStyle/>
        <a:p>
          <a:r>
            <a:rPr lang="en-GB" dirty="0"/>
            <a:t>Pilot of Microsoft Teams premium to create a summary/recap and actions from recording taken place</a:t>
          </a:r>
        </a:p>
      </dgm:t>
    </dgm:pt>
    <dgm:pt modelId="{AD58FA34-46B3-426E-B9A4-30BA3A840A91}" type="parTrans" cxnId="{AF9BD765-339B-46BB-ABF6-005075FA8F8D}">
      <dgm:prSet/>
      <dgm:spPr/>
      <dgm:t>
        <a:bodyPr/>
        <a:lstStyle/>
        <a:p>
          <a:endParaRPr lang="en-GB"/>
        </a:p>
      </dgm:t>
    </dgm:pt>
    <dgm:pt modelId="{D653A2D6-3E3A-4F78-8ABD-34D2F6D7F5AD}" type="sibTrans" cxnId="{AF9BD765-339B-46BB-ABF6-005075FA8F8D}">
      <dgm:prSet/>
      <dgm:spPr/>
      <dgm:t>
        <a:bodyPr/>
        <a:lstStyle/>
        <a:p>
          <a:endParaRPr lang="en-GB"/>
        </a:p>
      </dgm:t>
    </dgm:pt>
    <dgm:pt modelId="{05E8D916-5E59-4FA5-AF65-24BA1E0A394C}">
      <dgm:prSet/>
      <dgm:spPr/>
      <dgm:t>
        <a:bodyPr/>
        <a:lstStyle/>
        <a:p>
          <a:r>
            <a:rPr lang="en-GB" dirty="0"/>
            <a:t>Support administrators of meetings in good practice and etiquette for set up and how to use it – guidance in draft, being reviewed</a:t>
          </a:r>
        </a:p>
      </dgm:t>
    </dgm:pt>
    <dgm:pt modelId="{67183EDC-D7D7-432D-937A-405B6BB2D029}" type="parTrans" cxnId="{B4A9D85A-3D2E-47E0-B40E-A7A5F0E7A301}">
      <dgm:prSet/>
      <dgm:spPr/>
      <dgm:t>
        <a:bodyPr/>
        <a:lstStyle/>
        <a:p>
          <a:endParaRPr lang="en-GB"/>
        </a:p>
      </dgm:t>
    </dgm:pt>
    <dgm:pt modelId="{F1A582E1-D04E-430F-B1A0-2D3CF66CAC1F}" type="sibTrans" cxnId="{B4A9D85A-3D2E-47E0-B40E-A7A5F0E7A301}">
      <dgm:prSet/>
      <dgm:spPr/>
      <dgm:t>
        <a:bodyPr/>
        <a:lstStyle/>
        <a:p>
          <a:endParaRPr lang="en-GB"/>
        </a:p>
      </dgm:t>
    </dgm:pt>
    <dgm:pt modelId="{CF2EF249-4058-4910-9BC3-C9B3D867D7DE}">
      <dgm:prSet/>
      <dgm:spPr/>
      <dgm:t>
        <a:bodyPr/>
        <a:lstStyle/>
        <a:p>
          <a:r>
            <a:rPr lang="en-GB" dirty="0"/>
            <a:t>Committee meetings/public meetings often more complex and detailed notes required – trialling Microsoft CoPilot for this purpose, will bring findings back</a:t>
          </a:r>
        </a:p>
      </dgm:t>
    </dgm:pt>
    <dgm:pt modelId="{429ABCE2-E534-4CAD-A731-8CD8B62217E2}" type="parTrans" cxnId="{F819A04F-3D0B-47DB-8EEB-C2395A9A7DE6}">
      <dgm:prSet/>
      <dgm:spPr/>
      <dgm:t>
        <a:bodyPr/>
        <a:lstStyle/>
        <a:p>
          <a:endParaRPr lang="en-GB"/>
        </a:p>
      </dgm:t>
    </dgm:pt>
    <dgm:pt modelId="{4AD8B83B-37E1-4588-918F-5457B94F337A}" type="sibTrans" cxnId="{F819A04F-3D0B-47DB-8EEB-C2395A9A7DE6}">
      <dgm:prSet/>
      <dgm:spPr/>
      <dgm:t>
        <a:bodyPr/>
        <a:lstStyle/>
        <a:p>
          <a:endParaRPr lang="en-GB"/>
        </a:p>
      </dgm:t>
    </dgm:pt>
    <dgm:pt modelId="{F17A99C3-33DE-4D10-96FF-4CC18B1B0307}">
      <dgm:prSet/>
      <dgm:spPr/>
      <dgm:t>
        <a:bodyPr/>
        <a:lstStyle/>
        <a:p>
          <a:r>
            <a:rPr lang="en-GB" dirty="0"/>
            <a:t>The capability can increase meeting security as well as productivity</a:t>
          </a:r>
        </a:p>
      </dgm:t>
    </dgm:pt>
    <dgm:pt modelId="{644DC275-B26D-47DD-BA41-8800CA47AE94}" type="parTrans" cxnId="{8F0741CD-3A72-405D-9815-2110F8B2C60A}">
      <dgm:prSet/>
      <dgm:spPr/>
      <dgm:t>
        <a:bodyPr/>
        <a:lstStyle/>
        <a:p>
          <a:endParaRPr lang="en-GB"/>
        </a:p>
      </dgm:t>
    </dgm:pt>
    <dgm:pt modelId="{3BBE1B67-117B-41BF-B7A0-7A83062B0EBB}" type="sibTrans" cxnId="{8F0741CD-3A72-405D-9815-2110F8B2C60A}">
      <dgm:prSet/>
      <dgm:spPr/>
      <dgm:t>
        <a:bodyPr/>
        <a:lstStyle/>
        <a:p>
          <a:endParaRPr lang="en-GB"/>
        </a:p>
      </dgm:t>
    </dgm:pt>
    <dgm:pt modelId="{60F20D5B-7619-448D-AB1E-9FCA93935EB1}">
      <dgm:prSet phldrT="[Text]" custT="1"/>
      <dgm:spPr>
        <a:solidFill>
          <a:schemeClr val="accent1"/>
        </a:solidFill>
        <a:ln>
          <a:solidFill>
            <a:schemeClr val="accent1"/>
          </a:solidFill>
        </a:ln>
      </dgm:spPr>
      <dgm:t>
        <a:bodyPr/>
        <a:lstStyle/>
        <a:p>
          <a:r>
            <a:rPr lang="en-GB" sz="2000" b="1" dirty="0"/>
            <a:t>AI Governance policy</a:t>
          </a:r>
        </a:p>
      </dgm:t>
    </dgm:pt>
    <dgm:pt modelId="{DEEAC610-88C5-4D48-BCAD-716D1FED39AB}" type="parTrans" cxnId="{F1EEF1AD-3FD6-49BA-967D-DF916C51BF67}">
      <dgm:prSet/>
      <dgm:spPr/>
      <dgm:t>
        <a:bodyPr/>
        <a:lstStyle/>
        <a:p>
          <a:endParaRPr lang="en-GB"/>
        </a:p>
      </dgm:t>
    </dgm:pt>
    <dgm:pt modelId="{E2E37D14-11BD-4620-A11C-4B60A6E149AF}" type="sibTrans" cxnId="{F1EEF1AD-3FD6-49BA-967D-DF916C51BF67}">
      <dgm:prSet/>
      <dgm:spPr/>
      <dgm:t>
        <a:bodyPr/>
        <a:lstStyle/>
        <a:p>
          <a:endParaRPr lang="en-GB"/>
        </a:p>
      </dgm:t>
    </dgm:pt>
    <dgm:pt modelId="{CA7E83FA-EDD6-412A-980E-DC173BF55258}">
      <dgm:prSet phldrT="[Text]" custT="1"/>
      <dgm:spPr/>
      <dgm:t>
        <a:bodyPr/>
        <a:lstStyle/>
        <a:p>
          <a:r>
            <a:rPr lang="en-GB" sz="1800" kern="1200" dirty="0">
              <a:latin typeface="Calibri" panose="020F0502020204030204"/>
              <a:ea typeface="+mn-ea"/>
              <a:cs typeface="+mn-cs"/>
            </a:rPr>
            <a:t>Drafted and will be circulated for comment prior to approval</a:t>
          </a:r>
        </a:p>
      </dgm:t>
    </dgm:pt>
    <dgm:pt modelId="{F9ADA7B4-923C-40D1-80F3-DB549B6EE22F}" type="parTrans" cxnId="{8BCF6C9D-E025-465C-84EE-FAEF0120F5EB}">
      <dgm:prSet/>
      <dgm:spPr/>
      <dgm:t>
        <a:bodyPr/>
        <a:lstStyle/>
        <a:p>
          <a:endParaRPr lang="en-GB"/>
        </a:p>
      </dgm:t>
    </dgm:pt>
    <dgm:pt modelId="{19B3B78E-76D2-4B96-9B6C-C951B6255D0D}" type="sibTrans" cxnId="{8BCF6C9D-E025-465C-84EE-FAEF0120F5EB}">
      <dgm:prSet/>
      <dgm:spPr/>
      <dgm:t>
        <a:bodyPr/>
        <a:lstStyle/>
        <a:p>
          <a:endParaRPr lang="en-GB"/>
        </a:p>
      </dgm:t>
    </dgm:pt>
    <dgm:pt modelId="{332848C0-557A-4CA3-9887-7991C891BA2B}">
      <dgm:prSet phldrT="[Text]" custT="1"/>
      <dgm:spPr/>
      <dgm:t>
        <a:bodyPr/>
        <a:lstStyle/>
        <a:p>
          <a:r>
            <a:rPr lang="en-GB" sz="1800" kern="1200">
              <a:latin typeface="Calibri" panose="020F0502020204030204"/>
              <a:ea typeface="+mn-ea"/>
              <a:cs typeface="+mn-cs"/>
            </a:rPr>
            <a:t>We will need to agree on governance structure (like we have for IG) for AI use and clinical safety to be approved</a:t>
          </a:r>
          <a:endParaRPr lang="en-GB" sz="1800" kern="1200" dirty="0">
            <a:latin typeface="Calibri" panose="020F0502020204030204"/>
            <a:ea typeface="+mn-ea"/>
            <a:cs typeface="+mn-cs"/>
          </a:endParaRPr>
        </a:p>
      </dgm:t>
    </dgm:pt>
    <dgm:pt modelId="{13F67267-82DE-4B66-AFE3-CBE43B69CE56}" type="parTrans" cxnId="{65A0C79D-AB40-44B0-91B6-5C1A6A37B59F}">
      <dgm:prSet/>
      <dgm:spPr/>
      <dgm:t>
        <a:bodyPr/>
        <a:lstStyle/>
        <a:p>
          <a:endParaRPr lang="en-GB"/>
        </a:p>
      </dgm:t>
    </dgm:pt>
    <dgm:pt modelId="{6A72FBB5-66AA-49B4-85DF-C877FA3292A1}" type="sibTrans" cxnId="{65A0C79D-AB40-44B0-91B6-5C1A6A37B59F}">
      <dgm:prSet/>
      <dgm:spPr/>
      <dgm:t>
        <a:bodyPr/>
        <a:lstStyle/>
        <a:p>
          <a:endParaRPr lang="en-GB"/>
        </a:p>
      </dgm:t>
    </dgm:pt>
    <dgm:pt modelId="{689BCAB1-93FF-4625-B663-633179AFDB77}">
      <dgm:prSet/>
      <dgm:spPr/>
      <dgm:t>
        <a:bodyPr/>
        <a:lstStyle/>
        <a:p>
          <a:r>
            <a:rPr lang="en-GB" dirty="0"/>
            <a:t>Currently in phased roll out</a:t>
          </a:r>
        </a:p>
      </dgm:t>
    </dgm:pt>
    <dgm:pt modelId="{0C06D779-2744-417F-AD34-AA91367E97CE}" type="parTrans" cxnId="{52A0D5A1-7DFA-47B9-801A-8320369AFE53}">
      <dgm:prSet/>
      <dgm:spPr/>
      <dgm:t>
        <a:bodyPr/>
        <a:lstStyle/>
        <a:p>
          <a:endParaRPr lang="en-GB"/>
        </a:p>
      </dgm:t>
    </dgm:pt>
    <dgm:pt modelId="{86516D5D-5D50-455E-9D66-10B290CB0D90}" type="sibTrans" cxnId="{52A0D5A1-7DFA-47B9-801A-8320369AFE53}">
      <dgm:prSet/>
      <dgm:spPr/>
      <dgm:t>
        <a:bodyPr/>
        <a:lstStyle/>
        <a:p>
          <a:endParaRPr lang="en-GB"/>
        </a:p>
      </dgm:t>
    </dgm:pt>
    <dgm:pt modelId="{636F03F6-ADF7-4D55-B066-AC7DC5D87CD8}" type="pres">
      <dgm:prSet presAssocID="{6CA92250-E2BF-4E43-96F5-78A020484E6C}" presName="linear" presStyleCnt="0">
        <dgm:presLayoutVars>
          <dgm:animLvl val="lvl"/>
          <dgm:resizeHandles val="exact"/>
        </dgm:presLayoutVars>
      </dgm:prSet>
      <dgm:spPr/>
    </dgm:pt>
    <dgm:pt modelId="{C63F991F-3A57-4435-B148-E76FA09F0C1C}" type="pres">
      <dgm:prSet presAssocID="{60F20D5B-7619-448D-AB1E-9FCA93935EB1}" presName="parentText" presStyleLbl="node1" presStyleIdx="0" presStyleCnt="2">
        <dgm:presLayoutVars>
          <dgm:chMax val="0"/>
          <dgm:bulletEnabled val="1"/>
        </dgm:presLayoutVars>
      </dgm:prSet>
      <dgm:spPr/>
    </dgm:pt>
    <dgm:pt modelId="{6F695437-B691-4402-8DAE-150038F2E921}" type="pres">
      <dgm:prSet presAssocID="{60F20D5B-7619-448D-AB1E-9FCA93935EB1}" presName="childText" presStyleLbl="revTx" presStyleIdx="0" presStyleCnt="2">
        <dgm:presLayoutVars>
          <dgm:bulletEnabled val="1"/>
        </dgm:presLayoutVars>
      </dgm:prSet>
      <dgm:spPr/>
    </dgm:pt>
    <dgm:pt modelId="{535CDD10-CE0E-410F-959A-ECC66F10205A}" type="pres">
      <dgm:prSet presAssocID="{6816C732-2164-400C-93B2-5C95A85F6BF4}" presName="parentText" presStyleLbl="node1" presStyleIdx="1" presStyleCnt="2">
        <dgm:presLayoutVars>
          <dgm:chMax val="0"/>
          <dgm:bulletEnabled val="1"/>
        </dgm:presLayoutVars>
      </dgm:prSet>
      <dgm:spPr/>
    </dgm:pt>
    <dgm:pt modelId="{93730483-6F1A-4AF2-98A7-F5EF0104A829}" type="pres">
      <dgm:prSet presAssocID="{6816C732-2164-400C-93B2-5C95A85F6BF4}" presName="childText" presStyleLbl="revTx" presStyleIdx="1" presStyleCnt="2">
        <dgm:presLayoutVars>
          <dgm:bulletEnabled val="1"/>
        </dgm:presLayoutVars>
      </dgm:prSet>
      <dgm:spPr/>
    </dgm:pt>
  </dgm:ptLst>
  <dgm:cxnLst>
    <dgm:cxn modelId="{85FA1711-EA08-4FCE-BE11-FAEC79A31C08}" type="presOf" srcId="{60F20D5B-7619-448D-AB1E-9FCA93935EB1}" destId="{C63F991F-3A57-4435-B148-E76FA09F0C1C}" srcOrd="0" destOrd="0" presId="urn:microsoft.com/office/officeart/2005/8/layout/vList2"/>
    <dgm:cxn modelId="{0E330C12-BED1-48CA-BB8B-522854B137CB}" srcId="{F596ABFE-9A5A-4D3C-862F-6C095D732D34}" destId="{7F30A202-BE1D-4CB2-B8E8-3C739045589A}" srcOrd="2" destOrd="0" parTransId="{DC77649E-1B55-4C1C-AC06-016068217401}" sibTransId="{6DB94F23-3401-4A33-95B9-EA44AC64F456}"/>
    <dgm:cxn modelId="{0FFF5C1D-3363-4D55-8139-F2C23B9D565D}" type="presOf" srcId="{D0AB9B92-FF68-41AE-A507-DAB3B057030A}" destId="{93730483-6F1A-4AF2-98A7-F5EF0104A829}" srcOrd="0" destOrd="3" presId="urn:microsoft.com/office/officeart/2005/8/layout/vList2"/>
    <dgm:cxn modelId="{666B343C-C78A-414E-9A9E-747ABD70BF4D}" type="presOf" srcId="{05E8D916-5E59-4FA5-AF65-24BA1E0A394C}" destId="{93730483-6F1A-4AF2-98A7-F5EF0104A829}" srcOrd="0" destOrd="6" presId="urn:microsoft.com/office/officeart/2005/8/layout/vList2"/>
    <dgm:cxn modelId="{AB6AA53C-E9E0-4EA9-BB08-132850000615}" type="presOf" srcId="{CF2EF249-4058-4910-9BC3-C9B3D867D7DE}" destId="{93730483-6F1A-4AF2-98A7-F5EF0104A829}" srcOrd="0" destOrd="7" presId="urn:microsoft.com/office/officeart/2005/8/layout/vList2"/>
    <dgm:cxn modelId="{39853A3E-E413-47CB-97A2-FEB319980BA6}" type="presOf" srcId="{F596ABFE-9A5A-4D3C-862F-6C095D732D34}" destId="{93730483-6F1A-4AF2-98A7-F5EF0104A829}" srcOrd="0" destOrd="2" presId="urn:microsoft.com/office/officeart/2005/8/layout/vList2"/>
    <dgm:cxn modelId="{AF9BD765-339B-46BB-ABF6-005075FA8F8D}" srcId="{6816C732-2164-400C-93B2-5C95A85F6BF4}" destId="{4FDF807C-5771-414F-B90D-E3D6B8E7B811}" srcOrd="0" destOrd="0" parTransId="{AD58FA34-46B3-426E-B9A4-30BA3A840A91}" sibTransId="{D653A2D6-3E3A-4F78-8ABD-34D2F6D7F5AD}"/>
    <dgm:cxn modelId="{42114369-86A4-4E41-BE25-7111DB9F8EA3}" type="presOf" srcId="{7F30A202-BE1D-4CB2-B8E8-3C739045589A}" destId="{93730483-6F1A-4AF2-98A7-F5EF0104A829}" srcOrd="0" destOrd="5" presId="urn:microsoft.com/office/officeart/2005/8/layout/vList2"/>
    <dgm:cxn modelId="{5F69256F-2208-464F-847C-FDC5BF4F1420}" srcId="{6816C732-2164-400C-93B2-5C95A85F6BF4}" destId="{F596ABFE-9A5A-4D3C-862F-6C095D732D34}" srcOrd="2" destOrd="0" parTransId="{7B88A8FF-587F-41DB-8B90-01AB0B42C5CC}" sibTransId="{446207BF-94B8-4A06-9E7F-FD3CBE4D48F3}"/>
    <dgm:cxn modelId="{F819A04F-3D0B-47DB-8EEB-C2395A9A7DE6}" srcId="{F596ABFE-9A5A-4D3C-862F-6C095D732D34}" destId="{CF2EF249-4058-4910-9BC3-C9B3D867D7DE}" srcOrd="4" destOrd="0" parTransId="{429ABCE2-E534-4CAD-A731-8CD8B62217E2}" sibTransId="{4AD8B83B-37E1-4588-918F-5457B94F337A}"/>
    <dgm:cxn modelId="{CE0DC252-AC2E-4385-A484-B8B053A0B1BD}" type="presOf" srcId="{332848C0-557A-4CA3-9887-7991C891BA2B}" destId="{6F695437-B691-4402-8DAE-150038F2E921}" srcOrd="0" destOrd="1" presId="urn:microsoft.com/office/officeart/2005/8/layout/vList2"/>
    <dgm:cxn modelId="{B4A9D85A-3D2E-47E0-B40E-A7A5F0E7A301}" srcId="{F596ABFE-9A5A-4D3C-862F-6C095D732D34}" destId="{05E8D916-5E59-4FA5-AF65-24BA1E0A394C}" srcOrd="3" destOrd="0" parTransId="{67183EDC-D7D7-432D-937A-405B6BB2D029}" sibTransId="{F1A582E1-D04E-430F-B1A0-2D3CF66CAC1F}"/>
    <dgm:cxn modelId="{6AEF917E-D4D8-474B-971F-4618C246D51D}" type="presOf" srcId="{4FDF807C-5771-414F-B90D-E3D6B8E7B811}" destId="{93730483-6F1A-4AF2-98A7-F5EF0104A829}" srcOrd="0" destOrd="0" presId="urn:microsoft.com/office/officeart/2005/8/layout/vList2"/>
    <dgm:cxn modelId="{9FF0949B-A851-4E76-9AA3-C7997FD75170}" type="presOf" srcId="{CA7E83FA-EDD6-412A-980E-DC173BF55258}" destId="{6F695437-B691-4402-8DAE-150038F2E921}" srcOrd="0" destOrd="0" presId="urn:microsoft.com/office/officeart/2005/8/layout/vList2"/>
    <dgm:cxn modelId="{8BCF6C9D-E025-465C-84EE-FAEF0120F5EB}" srcId="{60F20D5B-7619-448D-AB1E-9FCA93935EB1}" destId="{CA7E83FA-EDD6-412A-980E-DC173BF55258}" srcOrd="0" destOrd="0" parTransId="{F9ADA7B4-923C-40D1-80F3-DB549B6EE22F}" sibTransId="{19B3B78E-76D2-4B96-9B6C-C951B6255D0D}"/>
    <dgm:cxn modelId="{65A0C79D-AB40-44B0-91B6-5C1A6A37B59F}" srcId="{60F20D5B-7619-448D-AB1E-9FCA93935EB1}" destId="{332848C0-557A-4CA3-9887-7991C891BA2B}" srcOrd="1" destOrd="0" parTransId="{13F67267-82DE-4B66-AFE3-CBE43B69CE56}" sibTransId="{6A72FBB5-66AA-49B4-85DF-C877FA3292A1}"/>
    <dgm:cxn modelId="{52A0D5A1-7DFA-47B9-801A-8320369AFE53}" srcId="{F596ABFE-9A5A-4D3C-862F-6C095D732D34}" destId="{689BCAB1-93FF-4625-B663-633179AFDB77}" srcOrd="5" destOrd="0" parTransId="{0C06D779-2744-417F-AD34-AA91367E97CE}" sibTransId="{86516D5D-5D50-455E-9D66-10B290CB0D90}"/>
    <dgm:cxn modelId="{986FE5A9-1E6F-4BD4-8A7E-B129B4E8396E}" srcId="{6816C732-2164-400C-93B2-5C95A85F6BF4}" destId="{8C172AA8-F28D-4A02-918C-DAE9ACE258A1}" srcOrd="1" destOrd="0" parTransId="{7F64F244-55E1-4906-A56F-436A8FAF995D}" sibTransId="{AC887442-9586-45ED-A9E7-E18CB583E74B}"/>
    <dgm:cxn modelId="{F1EEF1AD-3FD6-49BA-967D-DF916C51BF67}" srcId="{6CA92250-E2BF-4E43-96F5-78A020484E6C}" destId="{60F20D5B-7619-448D-AB1E-9FCA93935EB1}" srcOrd="0" destOrd="0" parTransId="{DEEAC610-88C5-4D48-BCAD-716D1FED39AB}" sibTransId="{E2E37D14-11BD-4620-A11C-4B60A6E149AF}"/>
    <dgm:cxn modelId="{655420BC-439B-48A9-A8ED-7D5FCAE034F1}" srcId="{6CA92250-E2BF-4E43-96F5-78A020484E6C}" destId="{6816C732-2164-400C-93B2-5C95A85F6BF4}" srcOrd="1" destOrd="0" parTransId="{314DD194-E5B3-4DAD-A937-787F8F1B17E2}" sibTransId="{DE086F58-3896-4881-9576-16034F727BF0}"/>
    <dgm:cxn modelId="{9E161ABD-6524-4331-878F-9841CA6704DD}" type="presOf" srcId="{F17A99C3-33DE-4D10-96FF-4CC18B1B0307}" destId="{93730483-6F1A-4AF2-98A7-F5EF0104A829}" srcOrd="0" destOrd="4" presId="urn:microsoft.com/office/officeart/2005/8/layout/vList2"/>
    <dgm:cxn modelId="{9DFC3DCC-8D0A-4242-A4BF-453B1D963EF9}" type="presOf" srcId="{6CA92250-E2BF-4E43-96F5-78A020484E6C}" destId="{636F03F6-ADF7-4D55-B066-AC7DC5D87CD8}" srcOrd="0" destOrd="0" presId="urn:microsoft.com/office/officeart/2005/8/layout/vList2"/>
    <dgm:cxn modelId="{4E7D0FCD-6C73-45C3-8286-EDE5036E3BBC}" type="presOf" srcId="{6816C732-2164-400C-93B2-5C95A85F6BF4}" destId="{535CDD10-CE0E-410F-959A-ECC66F10205A}" srcOrd="0" destOrd="0" presId="urn:microsoft.com/office/officeart/2005/8/layout/vList2"/>
    <dgm:cxn modelId="{8F0741CD-3A72-405D-9815-2110F8B2C60A}" srcId="{F596ABFE-9A5A-4D3C-862F-6C095D732D34}" destId="{F17A99C3-33DE-4D10-96FF-4CC18B1B0307}" srcOrd="1" destOrd="0" parTransId="{644DC275-B26D-47DD-BA41-8800CA47AE94}" sibTransId="{3BBE1B67-117B-41BF-B7A0-7A83062B0EBB}"/>
    <dgm:cxn modelId="{625FB2D5-9F76-44E1-8C61-3D02B463BF1A}" srcId="{F596ABFE-9A5A-4D3C-862F-6C095D732D34}" destId="{D0AB9B92-FF68-41AE-A507-DAB3B057030A}" srcOrd="0" destOrd="0" parTransId="{9BDC2932-CEFA-401F-884D-C756055979A9}" sibTransId="{EFD0678F-F7AC-47A0-82B4-8F7B5E9E5195}"/>
    <dgm:cxn modelId="{CC17DCEA-A8C8-4C4F-980B-F96A34BD343F}" type="presOf" srcId="{8C172AA8-F28D-4A02-918C-DAE9ACE258A1}" destId="{93730483-6F1A-4AF2-98A7-F5EF0104A829}" srcOrd="0" destOrd="1" presId="urn:microsoft.com/office/officeart/2005/8/layout/vList2"/>
    <dgm:cxn modelId="{13CD1EF2-05BA-49B1-93C2-FBE734A5A20F}" type="presOf" srcId="{689BCAB1-93FF-4625-B663-633179AFDB77}" destId="{93730483-6F1A-4AF2-98A7-F5EF0104A829}" srcOrd="0" destOrd="8" presId="urn:microsoft.com/office/officeart/2005/8/layout/vList2"/>
    <dgm:cxn modelId="{F9E97666-C0DB-4980-8CE7-821A166BCF99}" type="presParOf" srcId="{636F03F6-ADF7-4D55-B066-AC7DC5D87CD8}" destId="{C63F991F-3A57-4435-B148-E76FA09F0C1C}" srcOrd="0" destOrd="0" presId="urn:microsoft.com/office/officeart/2005/8/layout/vList2"/>
    <dgm:cxn modelId="{6FC47F00-C2F2-4D07-8B21-4E4D3A3D3E40}" type="presParOf" srcId="{636F03F6-ADF7-4D55-B066-AC7DC5D87CD8}" destId="{6F695437-B691-4402-8DAE-150038F2E921}" srcOrd="1" destOrd="0" presId="urn:microsoft.com/office/officeart/2005/8/layout/vList2"/>
    <dgm:cxn modelId="{D58AF8E9-0A5E-4423-B876-EC32CF815B9D}" type="presParOf" srcId="{636F03F6-ADF7-4D55-B066-AC7DC5D87CD8}" destId="{535CDD10-CE0E-410F-959A-ECC66F10205A}" srcOrd="2" destOrd="0" presId="urn:microsoft.com/office/officeart/2005/8/layout/vList2"/>
    <dgm:cxn modelId="{44719847-CC15-4DAA-8932-50C78EB74268}" type="presParOf" srcId="{636F03F6-ADF7-4D55-B066-AC7DC5D87CD8}" destId="{93730483-6F1A-4AF2-98A7-F5EF0104A82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A92250-E2BF-4E43-96F5-78A020484E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6816C732-2164-400C-93B2-5C95A85F6BF4}">
      <dgm:prSet phldrT="[Text]" custT="1"/>
      <dgm:spPr/>
      <dgm:t>
        <a:bodyPr/>
        <a:lstStyle/>
        <a:p>
          <a:r>
            <a:rPr lang="en-GB" sz="2000" b="1" dirty="0"/>
            <a:t>Key takeaways</a:t>
          </a:r>
        </a:p>
      </dgm:t>
    </dgm:pt>
    <dgm:pt modelId="{314DD194-E5B3-4DAD-A937-787F8F1B17E2}" type="parTrans" cxnId="{655420BC-439B-48A9-A8ED-7D5FCAE034F1}">
      <dgm:prSet/>
      <dgm:spPr/>
      <dgm:t>
        <a:bodyPr/>
        <a:lstStyle/>
        <a:p>
          <a:endParaRPr lang="en-GB"/>
        </a:p>
      </dgm:t>
    </dgm:pt>
    <dgm:pt modelId="{DE086F58-3896-4881-9576-16034F727BF0}" type="sibTrans" cxnId="{655420BC-439B-48A9-A8ED-7D5FCAE034F1}">
      <dgm:prSet/>
      <dgm:spPr/>
      <dgm:t>
        <a:bodyPr/>
        <a:lstStyle/>
        <a:p>
          <a:endParaRPr lang="en-GB"/>
        </a:p>
      </dgm:t>
    </dgm:pt>
    <dgm:pt modelId="{4FDF807C-5771-414F-B90D-E3D6B8E7B811}">
      <dgm:prSet custT="1"/>
      <dgm:spPr/>
      <dgm:t>
        <a:bodyPr/>
        <a:lstStyle/>
        <a:p>
          <a:r>
            <a:rPr lang="en-GB" sz="1800" dirty="0">
              <a:latin typeface="Calibri" panose="020F0502020204030204"/>
              <a:ea typeface="+mn-ea"/>
              <a:cs typeface="+mn-cs"/>
            </a:rPr>
            <a:t>Our staff need to be aware of the guidance in their own use of AI in support of their own work and if they are involved in supporting procurement or use of any AI solution</a:t>
          </a:r>
          <a:endParaRPr lang="en-GB" sz="1800" dirty="0"/>
        </a:p>
      </dgm:t>
    </dgm:pt>
    <dgm:pt modelId="{AD58FA34-46B3-426E-B9A4-30BA3A840A91}" type="parTrans" cxnId="{AF9BD765-339B-46BB-ABF6-005075FA8F8D}">
      <dgm:prSet/>
      <dgm:spPr/>
      <dgm:t>
        <a:bodyPr/>
        <a:lstStyle/>
        <a:p>
          <a:endParaRPr lang="en-GB"/>
        </a:p>
      </dgm:t>
    </dgm:pt>
    <dgm:pt modelId="{D653A2D6-3E3A-4F78-8ABD-34D2F6D7F5AD}" type="sibTrans" cxnId="{AF9BD765-339B-46BB-ABF6-005075FA8F8D}">
      <dgm:prSet/>
      <dgm:spPr/>
      <dgm:t>
        <a:bodyPr/>
        <a:lstStyle/>
        <a:p>
          <a:endParaRPr lang="en-GB"/>
        </a:p>
      </dgm:t>
    </dgm:pt>
    <dgm:pt modelId="{60F20D5B-7619-448D-AB1E-9FCA93935EB1}">
      <dgm:prSet phldrT="[Text]" custT="1"/>
      <dgm:spPr/>
      <dgm:t>
        <a:bodyPr/>
        <a:lstStyle/>
        <a:p>
          <a:r>
            <a:rPr lang="en-GB" sz="2000" b="1" dirty="0"/>
            <a:t>Other AI use cases</a:t>
          </a:r>
        </a:p>
      </dgm:t>
    </dgm:pt>
    <dgm:pt modelId="{DEEAC610-88C5-4D48-BCAD-716D1FED39AB}" type="parTrans" cxnId="{F1EEF1AD-3FD6-49BA-967D-DF916C51BF67}">
      <dgm:prSet/>
      <dgm:spPr/>
      <dgm:t>
        <a:bodyPr/>
        <a:lstStyle/>
        <a:p>
          <a:endParaRPr lang="en-GB"/>
        </a:p>
      </dgm:t>
    </dgm:pt>
    <dgm:pt modelId="{E2E37D14-11BD-4620-A11C-4B60A6E149AF}" type="sibTrans" cxnId="{F1EEF1AD-3FD6-49BA-967D-DF916C51BF67}">
      <dgm:prSet/>
      <dgm:spPr/>
      <dgm:t>
        <a:bodyPr/>
        <a:lstStyle/>
        <a:p>
          <a:endParaRPr lang="en-GB"/>
        </a:p>
      </dgm:t>
    </dgm:pt>
    <dgm:pt modelId="{CA7E83FA-EDD6-412A-980E-DC173BF55258}">
      <dgm:prSet phldrT="[Text]" custT="1"/>
      <dgm:spPr/>
      <dgm:t>
        <a:bodyPr/>
        <a:lstStyle/>
        <a:p>
          <a:r>
            <a:rPr lang="en-GB" sz="1800" kern="1200" dirty="0">
              <a:latin typeface="Calibri" panose="020F0502020204030204"/>
              <a:ea typeface="+mn-ea"/>
              <a:cs typeface="+mn-cs"/>
            </a:rPr>
            <a:t>We’ve pulled together many sources of guidance and information into a single page to support AI which includes</a:t>
          </a:r>
        </a:p>
      </dgm:t>
    </dgm:pt>
    <dgm:pt modelId="{F9ADA7B4-923C-40D1-80F3-DB549B6EE22F}" type="parTrans" cxnId="{8BCF6C9D-E025-465C-84EE-FAEF0120F5EB}">
      <dgm:prSet/>
      <dgm:spPr/>
      <dgm:t>
        <a:bodyPr/>
        <a:lstStyle/>
        <a:p>
          <a:endParaRPr lang="en-GB"/>
        </a:p>
      </dgm:t>
    </dgm:pt>
    <dgm:pt modelId="{19B3B78E-76D2-4B96-9B6C-C951B6255D0D}" type="sibTrans" cxnId="{8BCF6C9D-E025-465C-84EE-FAEF0120F5EB}">
      <dgm:prSet/>
      <dgm:spPr/>
      <dgm:t>
        <a:bodyPr/>
        <a:lstStyle/>
        <a:p>
          <a:endParaRPr lang="en-GB"/>
        </a:p>
      </dgm:t>
    </dgm:pt>
    <dgm:pt modelId="{241CA9BF-61BC-42AF-97D2-99A13A529C85}">
      <dgm:prSet phldrT="[Text]" custT="1"/>
      <dgm:spPr/>
      <dgm:t>
        <a:bodyPr/>
        <a:lstStyle/>
        <a:p>
          <a:r>
            <a:rPr lang="en-GB" sz="1800" kern="1200" dirty="0">
              <a:latin typeface="Calibri" panose="020F0502020204030204"/>
              <a:ea typeface="+mn-ea"/>
              <a:cs typeface="+mn-cs"/>
            </a:rPr>
            <a:t>Ambient AI in Health and Care overview and guidance framework for staff </a:t>
          </a:r>
          <a:r>
            <a:rPr lang="en-US" sz="1800" kern="1200" dirty="0">
              <a:hlinkClick xmlns:r="http://schemas.openxmlformats.org/officeDocument/2006/relationships" r:id="rId1"/>
            </a:rPr>
            <a:t>AI and Ambient AI in Healthcare Guidance for staff May 2025</a:t>
          </a:r>
          <a:endParaRPr lang="en-GB" sz="1800" kern="1200" dirty="0">
            <a:latin typeface="Calibri" panose="020F0502020204030204"/>
            <a:ea typeface="+mn-ea"/>
            <a:cs typeface="+mn-cs"/>
          </a:endParaRPr>
        </a:p>
      </dgm:t>
    </dgm:pt>
    <dgm:pt modelId="{D419D1B8-A6A8-4B93-9E4F-D8812B50263B}" type="parTrans" cxnId="{C69EE78E-E98A-4300-8834-250C9AEE2AB0}">
      <dgm:prSet/>
      <dgm:spPr/>
      <dgm:t>
        <a:bodyPr/>
        <a:lstStyle/>
        <a:p>
          <a:endParaRPr lang="en-GB"/>
        </a:p>
      </dgm:t>
    </dgm:pt>
    <dgm:pt modelId="{1A7F39A6-9C96-4F85-A606-2584C4BF9F3E}" type="sibTrans" cxnId="{C69EE78E-E98A-4300-8834-250C9AEE2AB0}">
      <dgm:prSet/>
      <dgm:spPr/>
      <dgm:t>
        <a:bodyPr/>
        <a:lstStyle/>
        <a:p>
          <a:endParaRPr lang="en-GB"/>
        </a:p>
      </dgm:t>
    </dgm:pt>
    <dgm:pt modelId="{77C34210-4BB7-4D6E-8414-B4A905C415AA}">
      <dgm:prSet phldrT="[Text]" custT="1"/>
      <dgm:spPr/>
      <dgm:t>
        <a:bodyPr/>
        <a:lstStyle/>
        <a:p>
          <a:r>
            <a:rPr lang="en-GB" sz="1800" kern="1200">
              <a:latin typeface="Calibri" panose="020F0502020204030204"/>
              <a:ea typeface="+mn-ea"/>
              <a:cs typeface="+mn-cs"/>
            </a:rPr>
            <a:t>This has gone out on The Hub as a news article and been circulated in GPU to our practices</a:t>
          </a:r>
          <a:endParaRPr lang="en-GB" sz="1800" kern="1200" dirty="0">
            <a:latin typeface="Calibri" panose="020F0502020204030204"/>
            <a:ea typeface="+mn-ea"/>
            <a:cs typeface="+mn-cs"/>
          </a:endParaRPr>
        </a:p>
      </dgm:t>
    </dgm:pt>
    <dgm:pt modelId="{49C652C4-C998-4048-9BAA-61B9EE13095D}" type="parTrans" cxnId="{2F998260-0CE0-4B2E-BF6D-7C41469FB7BA}">
      <dgm:prSet/>
      <dgm:spPr/>
      <dgm:t>
        <a:bodyPr/>
        <a:lstStyle/>
        <a:p>
          <a:endParaRPr lang="en-GB"/>
        </a:p>
      </dgm:t>
    </dgm:pt>
    <dgm:pt modelId="{1E5C8A00-4A0D-487B-BE8E-18B8FB52DD0F}" type="sibTrans" cxnId="{2F998260-0CE0-4B2E-BF6D-7C41469FB7BA}">
      <dgm:prSet/>
      <dgm:spPr/>
      <dgm:t>
        <a:bodyPr/>
        <a:lstStyle/>
        <a:p>
          <a:endParaRPr lang="en-GB"/>
        </a:p>
      </dgm:t>
    </dgm:pt>
    <dgm:pt modelId="{17F60408-497C-4466-9984-7AD9A4BF75D6}">
      <dgm:prSet phldrT="[Text]" custT="1"/>
      <dgm:spPr/>
      <dgm:t>
        <a:bodyPr/>
        <a:lstStyle/>
        <a:p>
          <a:r>
            <a:rPr lang="en-GB" sz="1800" kern="1200">
              <a:latin typeface="Calibri" panose="020F0502020204030204"/>
              <a:ea typeface="+mn-ea"/>
              <a:cs typeface="+mn-cs"/>
            </a:rPr>
            <a:t>AI and Ambient Scribe information hub on Teamnet (available to all ICS and GP practice staff) - </a:t>
          </a:r>
          <a:r>
            <a:rPr lang="en-GB" sz="1800" kern="1200">
              <a:hlinkClick xmlns:r="http://schemas.openxmlformats.org/officeDocument/2006/relationships" r:id="rId2"/>
            </a:rPr>
            <a:t>AI and Ambient Scribe information hub</a:t>
          </a:r>
          <a:endParaRPr lang="en-GB" sz="1800" kern="1200" dirty="0">
            <a:latin typeface="Calibri" panose="020F0502020204030204"/>
            <a:ea typeface="+mn-ea"/>
            <a:cs typeface="+mn-cs"/>
          </a:endParaRPr>
        </a:p>
      </dgm:t>
    </dgm:pt>
    <dgm:pt modelId="{5303C568-1AA1-4C48-8266-97429C317296}" type="parTrans" cxnId="{874A04F9-88FF-4082-8367-5813637520E2}">
      <dgm:prSet/>
      <dgm:spPr/>
      <dgm:t>
        <a:bodyPr/>
        <a:lstStyle/>
        <a:p>
          <a:endParaRPr lang="en-GB"/>
        </a:p>
      </dgm:t>
    </dgm:pt>
    <dgm:pt modelId="{5423A080-C0BC-4445-83F5-ED596B15DBF2}" type="sibTrans" cxnId="{874A04F9-88FF-4082-8367-5813637520E2}">
      <dgm:prSet/>
      <dgm:spPr/>
      <dgm:t>
        <a:bodyPr/>
        <a:lstStyle/>
        <a:p>
          <a:endParaRPr lang="en-GB"/>
        </a:p>
      </dgm:t>
    </dgm:pt>
    <dgm:pt modelId="{7C2DEA06-523D-4ABA-BB79-8DC3F759CB2A}">
      <dgm:prSet phldrT="[Text]" custT="1"/>
      <dgm:spPr/>
      <dgm:t>
        <a:bodyPr/>
        <a:lstStyle/>
        <a:p>
          <a:r>
            <a:rPr lang="en-GB" sz="1800" kern="1200" dirty="0">
              <a:latin typeface="Calibri" panose="020F0502020204030204"/>
              <a:ea typeface="+mn-ea"/>
              <a:cs typeface="+mn-cs"/>
            </a:rPr>
            <a:t>We will work to keep links to further resources up to date and add information/guidance as it becomes available</a:t>
          </a:r>
        </a:p>
      </dgm:t>
    </dgm:pt>
    <dgm:pt modelId="{9504E147-50B8-4A49-BBB8-5E8BB61420AC}" type="parTrans" cxnId="{DF9F2F36-E8B5-4F50-9BC0-2C7FEFF78441}">
      <dgm:prSet/>
      <dgm:spPr/>
      <dgm:t>
        <a:bodyPr/>
        <a:lstStyle/>
        <a:p>
          <a:endParaRPr lang="en-GB"/>
        </a:p>
      </dgm:t>
    </dgm:pt>
    <dgm:pt modelId="{AC98D64B-D33F-4E7D-A42D-7359B5945ECB}" type="sibTrans" cxnId="{DF9F2F36-E8B5-4F50-9BC0-2C7FEFF78441}">
      <dgm:prSet/>
      <dgm:spPr/>
      <dgm:t>
        <a:bodyPr/>
        <a:lstStyle/>
        <a:p>
          <a:endParaRPr lang="en-GB"/>
        </a:p>
      </dgm:t>
    </dgm:pt>
    <dgm:pt modelId="{25E51A51-82B7-4D10-A08A-D9C377762089}">
      <dgm:prSet custT="1"/>
      <dgm:spPr/>
      <dgm:t>
        <a:bodyPr/>
        <a:lstStyle/>
        <a:p>
          <a:r>
            <a:rPr lang="en-GB" sz="1800" dirty="0">
              <a:latin typeface="Calibri" panose="020F0502020204030204"/>
              <a:ea typeface="+mn-ea"/>
              <a:cs typeface="+mn-cs"/>
            </a:rPr>
            <a:t>We will do further awareness raising as part of Summer of Learning</a:t>
          </a:r>
          <a:endParaRPr lang="en-GB" sz="1800" dirty="0"/>
        </a:p>
      </dgm:t>
    </dgm:pt>
    <dgm:pt modelId="{76DF3D06-6971-4496-A64A-3120B0B08070}" type="parTrans" cxnId="{E9A1BD3B-D4AB-4A48-A865-D023A1F870F1}">
      <dgm:prSet/>
      <dgm:spPr/>
      <dgm:t>
        <a:bodyPr/>
        <a:lstStyle/>
        <a:p>
          <a:endParaRPr lang="en-GB"/>
        </a:p>
      </dgm:t>
    </dgm:pt>
    <dgm:pt modelId="{551F1FEE-8D63-4C8E-8F25-0B95A3E80646}" type="sibTrans" cxnId="{E9A1BD3B-D4AB-4A48-A865-D023A1F870F1}">
      <dgm:prSet/>
      <dgm:spPr/>
      <dgm:t>
        <a:bodyPr/>
        <a:lstStyle/>
        <a:p>
          <a:endParaRPr lang="en-GB"/>
        </a:p>
      </dgm:t>
    </dgm:pt>
    <dgm:pt modelId="{7A3D4001-CED5-49C6-B5E4-17E5F61D33BA}">
      <dgm:prSet phldrT="[Text]" custT="1"/>
      <dgm:spPr/>
      <dgm:t>
        <a:bodyPr/>
        <a:lstStyle/>
        <a:p>
          <a:r>
            <a:rPr lang="en-GB" sz="1800" kern="1200">
              <a:latin typeface="Calibri" panose="020F0502020204030204"/>
              <a:ea typeface="+mn-ea"/>
              <a:cs typeface="+mn-cs"/>
            </a:rPr>
            <a:t>We’ve also shared with ICS partners for their re-use</a:t>
          </a:r>
          <a:endParaRPr lang="en-GB" sz="1800" kern="1200" dirty="0">
            <a:latin typeface="Calibri" panose="020F0502020204030204"/>
            <a:ea typeface="+mn-ea"/>
            <a:cs typeface="+mn-cs"/>
          </a:endParaRPr>
        </a:p>
      </dgm:t>
    </dgm:pt>
    <dgm:pt modelId="{0D4042DC-4AAD-450C-8281-AB322961577C}" type="parTrans" cxnId="{7E3A2C65-BD46-42CC-AD34-04ECF0DC1832}">
      <dgm:prSet/>
      <dgm:spPr/>
      <dgm:t>
        <a:bodyPr/>
        <a:lstStyle/>
        <a:p>
          <a:endParaRPr lang="en-GB"/>
        </a:p>
      </dgm:t>
    </dgm:pt>
    <dgm:pt modelId="{3EA1C0D0-4773-4C20-8533-9719EFAF70DB}" type="sibTrans" cxnId="{7E3A2C65-BD46-42CC-AD34-04ECF0DC1832}">
      <dgm:prSet/>
      <dgm:spPr/>
      <dgm:t>
        <a:bodyPr/>
        <a:lstStyle/>
        <a:p>
          <a:endParaRPr lang="en-GB"/>
        </a:p>
      </dgm:t>
    </dgm:pt>
    <dgm:pt modelId="{7177D9F3-7C3E-4988-ABD0-217B6FB5AF0D}">
      <dgm:prSet phldrT="[Text]" custT="1"/>
      <dgm:spPr/>
      <dgm:t>
        <a:bodyPr/>
        <a:lstStyle/>
        <a:p>
          <a:r>
            <a:rPr lang="en-GB" sz="2000" b="1" dirty="0"/>
            <a:t>CHC IEG 4 implementation</a:t>
          </a:r>
        </a:p>
      </dgm:t>
    </dgm:pt>
    <dgm:pt modelId="{78048A3C-023D-4DF0-B124-6561B6544886}" type="parTrans" cxnId="{DCB4D39E-AB17-42A8-8387-2AF03AB08C0D}">
      <dgm:prSet/>
      <dgm:spPr/>
      <dgm:t>
        <a:bodyPr/>
        <a:lstStyle/>
        <a:p>
          <a:endParaRPr lang="en-GB"/>
        </a:p>
      </dgm:t>
    </dgm:pt>
    <dgm:pt modelId="{EF0C3B7A-80B5-4E47-82BF-201E306422CB}" type="sibTrans" cxnId="{DCB4D39E-AB17-42A8-8387-2AF03AB08C0D}">
      <dgm:prSet/>
      <dgm:spPr/>
      <dgm:t>
        <a:bodyPr/>
        <a:lstStyle/>
        <a:p>
          <a:endParaRPr lang="en-GB"/>
        </a:p>
      </dgm:t>
    </dgm:pt>
    <dgm:pt modelId="{C3109190-C586-4B75-8C96-1EE0B4F47E4D}">
      <dgm:prSet phldrT="[Text]" custT="1"/>
      <dgm:spPr/>
      <dgm:t>
        <a:bodyPr/>
        <a:lstStyle/>
        <a:p>
          <a:r>
            <a:rPr lang="en-GB" sz="1800" b="0" dirty="0"/>
            <a:t>National Guidance came last week to say that Ambient Scribe products that summarise need to be MHRA medical device type 1 approved – still guidance but clear steer, widely publicised</a:t>
          </a:r>
        </a:p>
      </dgm:t>
    </dgm:pt>
    <dgm:pt modelId="{FB6527C4-746D-4DA1-97DF-DDA075F78FEB}" type="parTrans" cxnId="{C79CEF5D-36D4-4247-A263-C44F61199D68}">
      <dgm:prSet/>
      <dgm:spPr/>
      <dgm:t>
        <a:bodyPr/>
        <a:lstStyle/>
        <a:p>
          <a:endParaRPr lang="en-GB"/>
        </a:p>
      </dgm:t>
    </dgm:pt>
    <dgm:pt modelId="{16E49D5D-37E6-4DFA-B6F8-A76C2E7A1480}" type="sibTrans" cxnId="{C79CEF5D-36D4-4247-A263-C44F61199D68}">
      <dgm:prSet/>
      <dgm:spPr/>
      <dgm:t>
        <a:bodyPr/>
        <a:lstStyle/>
        <a:p>
          <a:endParaRPr lang="en-GB"/>
        </a:p>
      </dgm:t>
    </dgm:pt>
    <dgm:pt modelId="{654D3DB0-26FE-4FEC-A688-ACEFB763756C}">
      <dgm:prSet phldrT="[Text]" custT="1"/>
      <dgm:spPr/>
      <dgm:t>
        <a:bodyPr/>
        <a:lstStyle/>
        <a:p>
          <a:r>
            <a:rPr lang="en-GB" sz="1800" b="0" dirty="0"/>
            <a:t>Working with IEG4 to see if this can be achieved with their current Ambient Scribe 3</a:t>
          </a:r>
          <a:r>
            <a:rPr lang="en-GB" sz="1800" b="0" baseline="30000" dirty="0"/>
            <a:t>rd</a:t>
          </a:r>
          <a:r>
            <a:rPr lang="en-GB" sz="1800" b="0" dirty="0"/>
            <a:t> party product</a:t>
          </a:r>
        </a:p>
      </dgm:t>
    </dgm:pt>
    <dgm:pt modelId="{0F6068E7-DB37-478A-94F4-9C4D562660A8}" type="parTrans" cxnId="{513DB87A-687F-44A7-A6B4-6C80D194310E}">
      <dgm:prSet/>
      <dgm:spPr/>
      <dgm:t>
        <a:bodyPr/>
        <a:lstStyle/>
        <a:p>
          <a:endParaRPr lang="en-GB"/>
        </a:p>
      </dgm:t>
    </dgm:pt>
    <dgm:pt modelId="{8C884FD4-8F2F-40B5-B121-1954C2F90C7A}" type="sibTrans" cxnId="{513DB87A-687F-44A7-A6B4-6C80D194310E}">
      <dgm:prSet/>
      <dgm:spPr/>
      <dgm:t>
        <a:bodyPr/>
        <a:lstStyle/>
        <a:p>
          <a:endParaRPr lang="en-GB"/>
        </a:p>
      </dgm:t>
    </dgm:pt>
    <dgm:pt modelId="{EC0F5AA9-3CFF-4D87-B6CD-834C966E70D0}">
      <dgm:prSet phldrT="[Text]" custT="1"/>
      <dgm:spPr/>
      <dgm:t>
        <a:bodyPr/>
        <a:lstStyle/>
        <a:p>
          <a:r>
            <a:rPr lang="en-GB" sz="1800" b="0" dirty="0"/>
            <a:t>Working with CHC on options to mitigate the risk </a:t>
          </a:r>
        </a:p>
      </dgm:t>
    </dgm:pt>
    <dgm:pt modelId="{F805135F-8992-44DB-8832-2F79EDF1842B}" type="parTrans" cxnId="{45108A58-CB7C-4E14-88D9-8CAA68E5E344}">
      <dgm:prSet/>
      <dgm:spPr/>
      <dgm:t>
        <a:bodyPr/>
        <a:lstStyle/>
        <a:p>
          <a:endParaRPr lang="en-GB"/>
        </a:p>
      </dgm:t>
    </dgm:pt>
    <dgm:pt modelId="{7EF15ED0-027B-45EF-B045-9C7E0B626800}" type="sibTrans" cxnId="{45108A58-CB7C-4E14-88D9-8CAA68E5E344}">
      <dgm:prSet/>
      <dgm:spPr/>
      <dgm:t>
        <a:bodyPr/>
        <a:lstStyle/>
        <a:p>
          <a:endParaRPr lang="en-GB"/>
        </a:p>
      </dgm:t>
    </dgm:pt>
    <dgm:pt modelId="{CCA657F8-2DFB-4F3E-90E5-C20A67A92B2B}">
      <dgm:prSet custT="1"/>
      <dgm:spPr/>
      <dgm:t>
        <a:bodyPr/>
        <a:lstStyle/>
        <a:p>
          <a:r>
            <a:rPr lang="en-GB" sz="1800" dirty="0">
              <a:latin typeface="Calibri" panose="020F0502020204030204"/>
              <a:ea typeface="+mn-ea"/>
              <a:cs typeface="+mn-cs"/>
            </a:rPr>
            <a:t>Policy will support further when approved</a:t>
          </a:r>
          <a:endParaRPr lang="en-GB" sz="1800" dirty="0"/>
        </a:p>
      </dgm:t>
    </dgm:pt>
    <dgm:pt modelId="{3614F82D-3E46-425B-9537-74AC688C83C3}" type="parTrans" cxnId="{E8CF86D3-E0DE-4833-91A6-3A18986CE28E}">
      <dgm:prSet/>
      <dgm:spPr/>
      <dgm:t>
        <a:bodyPr/>
        <a:lstStyle/>
        <a:p>
          <a:endParaRPr lang="en-GB"/>
        </a:p>
      </dgm:t>
    </dgm:pt>
    <dgm:pt modelId="{F38F93E3-BE86-4C32-A355-D8FAE74322F5}" type="sibTrans" cxnId="{E8CF86D3-E0DE-4833-91A6-3A18986CE28E}">
      <dgm:prSet/>
      <dgm:spPr/>
      <dgm:t>
        <a:bodyPr/>
        <a:lstStyle/>
        <a:p>
          <a:endParaRPr lang="en-GB"/>
        </a:p>
      </dgm:t>
    </dgm:pt>
    <dgm:pt modelId="{8C9C61D0-8493-4A0E-8C91-9CEAB02477E0}" type="pres">
      <dgm:prSet presAssocID="{6CA92250-E2BF-4E43-96F5-78A020484E6C}" presName="linear" presStyleCnt="0">
        <dgm:presLayoutVars>
          <dgm:animLvl val="lvl"/>
          <dgm:resizeHandles val="exact"/>
        </dgm:presLayoutVars>
      </dgm:prSet>
      <dgm:spPr/>
    </dgm:pt>
    <dgm:pt modelId="{E13B1C20-C753-44C2-B126-206A0D0BBC95}" type="pres">
      <dgm:prSet presAssocID="{7177D9F3-7C3E-4988-ABD0-217B6FB5AF0D}" presName="parentText" presStyleLbl="node1" presStyleIdx="0" presStyleCnt="3">
        <dgm:presLayoutVars>
          <dgm:chMax val="0"/>
          <dgm:bulletEnabled val="1"/>
        </dgm:presLayoutVars>
      </dgm:prSet>
      <dgm:spPr/>
    </dgm:pt>
    <dgm:pt modelId="{B32A0465-1BB6-42E9-94E3-B2FAD4A0F4FE}" type="pres">
      <dgm:prSet presAssocID="{7177D9F3-7C3E-4988-ABD0-217B6FB5AF0D}" presName="childText" presStyleLbl="revTx" presStyleIdx="0" presStyleCnt="3">
        <dgm:presLayoutVars>
          <dgm:bulletEnabled val="1"/>
        </dgm:presLayoutVars>
      </dgm:prSet>
      <dgm:spPr/>
    </dgm:pt>
    <dgm:pt modelId="{F013B6C4-874B-45DB-996D-A746C225A136}" type="pres">
      <dgm:prSet presAssocID="{60F20D5B-7619-448D-AB1E-9FCA93935EB1}" presName="parentText" presStyleLbl="node1" presStyleIdx="1" presStyleCnt="3">
        <dgm:presLayoutVars>
          <dgm:chMax val="0"/>
          <dgm:bulletEnabled val="1"/>
        </dgm:presLayoutVars>
      </dgm:prSet>
      <dgm:spPr/>
    </dgm:pt>
    <dgm:pt modelId="{4449014C-0C71-4A49-9741-1FBBAF5120BF}" type="pres">
      <dgm:prSet presAssocID="{60F20D5B-7619-448D-AB1E-9FCA93935EB1}" presName="childText" presStyleLbl="revTx" presStyleIdx="1" presStyleCnt="3">
        <dgm:presLayoutVars>
          <dgm:bulletEnabled val="1"/>
        </dgm:presLayoutVars>
      </dgm:prSet>
      <dgm:spPr/>
    </dgm:pt>
    <dgm:pt modelId="{672DEFF5-0AA9-4A08-8BB2-D46CB5B918EE}" type="pres">
      <dgm:prSet presAssocID="{6816C732-2164-400C-93B2-5C95A85F6BF4}" presName="parentText" presStyleLbl="node1" presStyleIdx="2" presStyleCnt="3">
        <dgm:presLayoutVars>
          <dgm:chMax val="0"/>
          <dgm:bulletEnabled val="1"/>
        </dgm:presLayoutVars>
      </dgm:prSet>
      <dgm:spPr/>
    </dgm:pt>
    <dgm:pt modelId="{CB1327CD-9B1E-42B1-8937-8B67326A04DF}" type="pres">
      <dgm:prSet presAssocID="{6816C732-2164-400C-93B2-5C95A85F6BF4}" presName="childText" presStyleLbl="revTx" presStyleIdx="2" presStyleCnt="3">
        <dgm:presLayoutVars>
          <dgm:bulletEnabled val="1"/>
        </dgm:presLayoutVars>
      </dgm:prSet>
      <dgm:spPr/>
    </dgm:pt>
  </dgm:ptLst>
  <dgm:cxnLst>
    <dgm:cxn modelId="{F6CB7201-DF11-45C9-AFAB-8F0AE3EB0F90}" type="presOf" srcId="{EC0F5AA9-3CFF-4D87-B6CD-834C966E70D0}" destId="{B32A0465-1BB6-42E9-94E3-B2FAD4A0F4FE}" srcOrd="0" destOrd="2" presId="urn:microsoft.com/office/officeart/2005/8/layout/vList2"/>
    <dgm:cxn modelId="{E7B6C50C-70FE-46F2-8311-6DE3E1D90BA2}" type="presOf" srcId="{7C2DEA06-523D-4ABA-BB79-8DC3F759CB2A}" destId="{4449014C-0C71-4A49-9741-1FBBAF5120BF}" srcOrd="0" destOrd="3" presId="urn:microsoft.com/office/officeart/2005/8/layout/vList2"/>
    <dgm:cxn modelId="{BDF58B0E-F2B8-40F5-9BF5-CEB1ACE3BBF5}" type="presOf" srcId="{7177D9F3-7C3E-4988-ABD0-217B6FB5AF0D}" destId="{E13B1C20-C753-44C2-B126-206A0D0BBC95}" srcOrd="0" destOrd="0" presId="urn:microsoft.com/office/officeart/2005/8/layout/vList2"/>
    <dgm:cxn modelId="{5C152614-9BF0-4B8F-802C-2DBAFBD94F61}" type="presOf" srcId="{CA7E83FA-EDD6-412A-980E-DC173BF55258}" destId="{4449014C-0C71-4A49-9741-1FBBAF5120BF}" srcOrd="0" destOrd="0" presId="urn:microsoft.com/office/officeart/2005/8/layout/vList2"/>
    <dgm:cxn modelId="{DF9F2F36-E8B5-4F50-9BC0-2C7FEFF78441}" srcId="{CA7E83FA-EDD6-412A-980E-DC173BF55258}" destId="{7C2DEA06-523D-4ABA-BB79-8DC3F759CB2A}" srcOrd="2" destOrd="0" parTransId="{9504E147-50B8-4A49-BBB8-5E8BB61420AC}" sibTransId="{AC98D64B-D33F-4E7D-A42D-7359B5945ECB}"/>
    <dgm:cxn modelId="{E9A1BD3B-D4AB-4A48-A865-D023A1F870F1}" srcId="{6816C732-2164-400C-93B2-5C95A85F6BF4}" destId="{25E51A51-82B7-4D10-A08A-D9C377762089}" srcOrd="2" destOrd="0" parTransId="{76DF3D06-6971-4496-A64A-3120B0B08070}" sibTransId="{551F1FEE-8D63-4C8E-8F25-0B95A3E80646}"/>
    <dgm:cxn modelId="{C37D465D-AB5F-4E33-A13A-3E161398D871}" type="presOf" srcId="{6CA92250-E2BF-4E43-96F5-78A020484E6C}" destId="{8C9C61D0-8493-4A0E-8C91-9CEAB02477E0}" srcOrd="0" destOrd="0" presId="urn:microsoft.com/office/officeart/2005/8/layout/vList2"/>
    <dgm:cxn modelId="{C79CEF5D-36D4-4247-A263-C44F61199D68}" srcId="{7177D9F3-7C3E-4988-ABD0-217B6FB5AF0D}" destId="{C3109190-C586-4B75-8C96-1EE0B4F47E4D}" srcOrd="0" destOrd="0" parTransId="{FB6527C4-746D-4DA1-97DF-DDA075F78FEB}" sibTransId="{16E49D5D-37E6-4DFA-B6F8-A76C2E7A1480}"/>
    <dgm:cxn modelId="{2F998260-0CE0-4B2E-BF6D-7C41469FB7BA}" srcId="{CA7E83FA-EDD6-412A-980E-DC173BF55258}" destId="{77C34210-4BB7-4D6E-8414-B4A905C415AA}" srcOrd="3" destOrd="0" parTransId="{49C652C4-C998-4048-9BAA-61B9EE13095D}" sibTransId="{1E5C8A00-4A0D-487B-BE8E-18B8FB52DD0F}"/>
    <dgm:cxn modelId="{7E3A2C65-BD46-42CC-AD34-04ECF0DC1832}" srcId="{CA7E83FA-EDD6-412A-980E-DC173BF55258}" destId="{7A3D4001-CED5-49C6-B5E4-17E5F61D33BA}" srcOrd="4" destOrd="0" parTransId="{0D4042DC-4AAD-450C-8281-AB322961577C}" sibTransId="{3EA1C0D0-4773-4C20-8533-9719EFAF70DB}"/>
    <dgm:cxn modelId="{AF9BD765-339B-46BB-ABF6-005075FA8F8D}" srcId="{6816C732-2164-400C-93B2-5C95A85F6BF4}" destId="{4FDF807C-5771-414F-B90D-E3D6B8E7B811}" srcOrd="0" destOrd="0" parTransId="{AD58FA34-46B3-426E-B9A4-30BA3A840A91}" sibTransId="{D653A2D6-3E3A-4F78-8ABD-34D2F6D7F5AD}"/>
    <dgm:cxn modelId="{764D5D67-A4B9-4A2E-9FB1-23EEA3ECF897}" type="presOf" srcId="{654D3DB0-26FE-4FEC-A688-ACEFB763756C}" destId="{B32A0465-1BB6-42E9-94E3-B2FAD4A0F4FE}" srcOrd="0" destOrd="1" presId="urn:microsoft.com/office/officeart/2005/8/layout/vList2"/>
    <dgm:cxn modelId="{2A5DA467-7298-4DD3-BE6A-E69B9C3ADE8C}" type="presOf" srcId="{7A3D4001-CED5-49C6-B5E4-17E5F61D33BA}" destId="{4449014C-0C71-4A49-9741-1FBBAF5120BF}" srcOrd="0" destOrd="5" presId="urn:microsoft.com/office/officeart/2005/8/layout/vList2"/>
    <dgm:cxn modelId="{99CB6C6C-2218-4C11-B643-022911BB9531}" type="presOf" srcId="{241CA9BF-61BC-42AF-97D2-99A13A529C85}" destId="{4449014C-0C71-4A49-9741-1FBBAF5120BF}" srcOrd="0" destOrd="1" presId="urn:microsoft.com/office/officeart/2005/8/layout/vList2"/>
    <dgm:cxn modelId="{8BC0304E-42DB-482A-803B-07F2E04A08A8}" type="presOf" srcId="{CCA657F8-2DFB-4F3E-90E5-C20A67A92B2B}" destId="{CB1327CD-9B1E-42B1-8937-8B67326A04DF}" srcOrd="0" destOrd="1" presId="urn:microsoft.com/office/officeart/2005/8/layout/vList2"/>
    <dgm:cxn modelId="{9AC8DE73-F34F-4E74-9958-9032810CDDC7}" type="presOf" srcId="{17F60408-497C-4466-9984-7AD9A4BF75D6}" destId="{4449014C-0C71-4A49-9741-1FBBAF5120BF}" srcOrd="0" destOrd="2" presId="urn:microsoft.com/office/officeart/2005/8/layout/vList2"/>
    <dgm:cxn modelId="{45108A58-CB7C-4E14-88D9-8CAA68E5E344}" srcId="{7177D9F3-7C3E-4988-ABD0-217B6FB5AF0D}" destId="{EC0F5AA9-3CFF-4D87-B6CD-834C966E70D0}" srcOrd="2" destOrd="0" parTransId="{F805135F-8992-44DB-8832-2F79EDF1842B}" sibTransId="{7EF15ED0-027B-45EF-B045-9C7E0B626800}"/>
    <dgm:cxn modelId="{513DB87A-687F-44A7-A6B4-6C80D194310E}" srcId="{7177D9F3-7C3E-4988-ABD0-217B6FB5AF0D}" destId="{654D3DB0-26FE-4FEC-A688-ACEFB763756C}" srcOrd="1" destOrd="0" parTransId="{0F6068E7-DB37-478A-94F4-9C4D562660A8}" sibTransId="{8C884FD4-8F2F-40B5-B121-1954C2F90C7A}"/>
    <dgm:cxn modelId="{C69EE78E-E98A-4300-8834-250C9AEE2AB0}" srcId="{CA7E83FA-EDD6-412A-980E-DC173BF55258}" destId="{241CA9BF-61BC-42AF-97D2-99A13A529C85}" srcOrd="0" destOrd="0" parTransId="{D419D1B8-A6A8-4B93-9E4F-D8812B50263B}" sibTransId="{1A7F39A6-9C96-4F85-A606-2584C4BF9F3E}"/>
    <dgm:cxn modelId="{43201A90-25E8-4525-8713-F3CA5289C8B7}" type="presOf" srcId="{6816C732-2164-400C-93B2-5C95A85F6BF4}" destId="{672DEFF5-0AA9-4A08-8BB2-D46CB5B918EE}" srcOrd="0" destOrd="0" presId="urn:microsoft.com/office/officeart/2005/8/layout/vList2"/>
    <dgm:cxn modelId="{B8B80299-DB7D-4305-BBC2-961A6C4BE4D5}" type="presOf" srcId="{60F20D5B-7619-448D-AB1E-9FCA93935EB1}" destId="{F013B6C4-874B-45DB-996D-A746C225A136}" srcOrd="0" destOrd="0" presId="urn:microsoft.com/office/officeart/2005/8/layout/vList2"/>
    <dgm:cxn modelId="{8BCF6C9D-E025-465C-84EE-FAEF0120F5EB}" srcId="{60F20D5B-7619-448D-AB1E-9FCA93935EB1}" destId="{CA7E83FA-EDD6-412A-980E-DC173BF55258}" srcOrd="0" destOrd="0" parTransId="{F9ADA7B4-923C-40D1-80F3-DB549B6EE22F}" sibTransId="{19B3B78E-76D2-4B96-9B6C-C951B6255D0D}"/>
    <dgm:cxn modelId="{DCB4D39E-AB17-42A8-8387-2AF03AB08C0D}" srcId="{6CA92250-E2BF-4E43-96F5-78A020484E6C}" destId="{7177D9F3-7C3E-4988-ABD0-217B6FB5AF0D}" srcOrd="0" destOrd="0" parTransId="{78048A3C-023D-4DF0-B124-6561B6544886}" sibTransId="{EF0C3B7A-80B5-4E47-82BF-201E306422CB}"/>
    <dgm:cxn modelId="{22B7CFA0-6863-4DC6-864B-3223BE7AE46C}" type="presOf" srcId="{25E51A51-82B7-4D10-A08A-D9C377762089}" destId="{CB1327CD-9B1E-42B1-8937-8B67326A04DF}" srcOrd="0" destOrd="2" presId="urn:microsoft.com/office/officeart/2005/8/layout/vList2"/>
    <dgm:cxn modelId="{F1EEF1AD-3FD6-49BA-967D-DF916C51BF67}" srcId="{6CA92250-E2BF-4E43-96F5-78A020484E6C}" destId="{60F20D5B-7619-448D-AB1E-9FCA93935EB1}" srcOrd="1" destOrd="0" parTransId="{DEEAC610-88C5-4D48-BCAD-716D1FED39AB}" sibTransId="{E2E37D14-11BD-4620-A11C-4B60A6E149AF}"/>
    <dgm:cxn modelId="{29A8E9B6-1A50-4671-8A22-80A99A1EF99B}" type="presOf" srcId="{C3109190-C586-4B75-8C96-1EE0B4F47E4D}" destId="{B32A0465-1BB6-42E9-94E3-B2FAD4A0F4FE}" srcOrd="0" destOrd="0" presId="urn:microsoft.com/office/officeart/2005/8/layout/vList2"/>
    <dgm:cxn modelId="{655420BC-439B-48A9-A8ED-7D5FCAE034F1}" srcId="{6CA92250-E2BF-4E43-96F5-78A020484E6C}" destId="{6816C732-2164-400C-93B2-5C95A85F6BF4}" srcOrd="2" destOrd="0" parTransId="{314DD194-E5B3-4DAD-A937-787F8F1B17E2}" sibTransId="{DE086F58-3896-4881-9576-16034F727BF0}"/>
    <dgm:cxn modelId="{E8CF86D3-E0DE-4833-91A6-3A18986CE28E}" srcId="{6816C732-2164-400C-93B2-5C95A85F6BF4}" destId="{CCA657F8-2DFB-4F3E-90E5-C20A67A92B2B}" srcOrd="1" destOrd="0" parTransId="{3614F82D-3E46-425B-9537-74AC688C83C3}" sibTransId="{F38F93E3-BE86-4C32-A355-D8FAE74322F5}"/>
    <dgm:cxn modelId="{8A24C3E4-C210-438C-81C6-61FDEC516D52}" type="presOf" srcId="{4FDF807C-5771-414F-B90D-E3D6B8E7B811}" destId="{CB1327CD-9B1E-42B1-8937-8B67326A04DF}" srcOrd="0" destOrd="0" presId="urn:microsoft.com/office/officeart/2005/8/layout/vList2"/>
    <dgm:cxn modelId="{874A04F9-88FF-4082-8367-5813637520E2}" srcId="{CA7E83FA-EDD6-412A-980E-DC173BF55258}" destId="{17F60408-497C-4466-9984-7AD9A4BF75D6}" srcOrd="1" destOrd="0" parTransId="{5303C568-1AA1-4C48-8266-97429C317296}" sibTransId="{5423A080-C0BC-4445-83F5-ED596B15DBF2}"/>
    <dgm:cxn modelId="{37B5A6FE-F0E1-47CD-92D7-DF04D6F619F3}" type="presOf" srcId="{77C34210-4BB7-4D6E-8414-B4A905C415AA}" destId="{4449014C-0C71-4A49-9741-1FBBAF5120BF}" srcOrd="0" destOrd="4" presId="urn:microsoft.com/office/officeart/2005/8/layout/vList2"/>
    <dgm:cxn modelId="{835D962D-83EA-4463-A879-16A3155FB268}" type="presParOf" srcId="{8C9C61D0-8493-4A0E-8C91-9CEAB02477E0}" destId="{E13B1C20-C753-44C2-B126-206A0D0BBC95}" srcOrd="0" destOrd="0" presId="urn:microsoft.com/office/officeart/2005/8/layout/vList2"/>
    <dgm:cxn modelId="{B760EBCA-9580-4A75-926B-28AE498BCF13}" type="presParOf" srcId="{8C9C61D0-8493-4A0E-8C91-9CEAB02477E0}" destId="{B32A0465-1BB6-42E9-94E3-B2FAD4A0F4FE}" srcOrd="1" destOrd="0" presId="urn:microsoft.com/office/officeart/2005/8/layout/vList2"/>
    <dgm:cxn modelId="{02C01FBC-7E2D-45DA-9BF1-4A895D01161C}" type="presParOf" srcId="{8C9C61D0-8493-4A0E-8C91-9CEAB02477E0}" destId="{F013B6C4-874B-45DB-996D-A746C225A136}" srcOrd="2" destOrd="0" presId="urn:microsoft.com/office/officeart/2005/8/layout/vList2"/>
    <dgm:cxn modelId="{E2E28BA3-08DE-40C0-949F-AF86D5985BD6}" type="presParOf" srcId="{8C9C61D0-8493-4A0E-8C91-9CEAB02477E0}" destId="{4449014C-0C71-4A49-9741-1FBBAF5120BF}" srcOrd="3" destOrd="0" presId="urn:microsoft.com/office/officeart/2005/8/layout/vList2"/>
    <dgm:cxn modelId="{8C365C09-A73A-467D-BC23-5745B9772863}" type="presParOf" srcId="{8C9C61D0-8493-4A0E-8C91-9CEAB02477E0}" destId="{672DEFF5-0AA9-4A08-8BB2-D46CB5B918EE}" srcOrd="4" destOrd="0" presId="urn:microsoft.com/office/officeart/2005/8/layout/vList2"/>
    <dgm:cxn modelId="{98831C20-AEE0-468F-9BC1-FAA58875F8B3}" type="presParOf" srcId="{8C9C61D0-8493-4A0E-8C91-9CEAB02477E0}" destId="{CB1327CD-9B1E-42B1-8937-8B67326A04D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8B26F2-A2C3-4433-B458-2A7B8DBF12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D42172F-FACC-4F11-A4F5-C407BAB479E8}">
      <dgm:prSet phldrT="[Text]"/>
      <dgm:spPr/>
      <dgm:t>
        <a:bodyPr/>
        <a:lstStyle/>
        <a:p>
          <a:r>
            <a:rPr lang="en-GB" dirty="0"/>
            <a:t>Piloting EPR-integrated Ambient Scribe product across Primary Care, Acute and community</a:t>
          </a:r>
        </a:p>
      </dgm:t>
    </dgm:pt>
    <dgm:pt modelId="{E3019AA9-7CC9-4ABB-A24A-65CC21B92D50}" type="parTrans" cxnId="{DC22AB92-8C36-442B-B7EA-77701E10FCE4}">
      <dgm:prSet/>
      <dgm:spPr/>
      <dgm:t>
        <a:bodyPr/>
        <a:lstStyle/>
        <a:p>
          <a:endParaRPr lang="en-GB"/>
        </a:p>
      </dgm:t>
    </dgm:pt>
    <dgm:pt modelId="{3EC8CEE3-8AF1-467A-BB1B-A98B0FE0336B}" type="sibTrans" cxnId="{DC22AB92-8C36-442B-B7EA-77701E10FCE4}">
      <dgm:prSet/>
      <dgm:spPr/>
      <dgm:t>
        <a:bodyPr/>
        <a:lstStyle/>
        <a:p>
          <a:endParaRPr lang="en-GB"/>
        </a:p>
      </dgm:t>
    </dgm:pt>
    <dgm:pt modelId="{7FD69A6D-26FF-4EED-A60D-8817C30667DD}">
      <dgm:prSet/>
      <dgm:spPr/>
      <dgm:t>
        <a:bodyPr/>
        <a:lstStyle/>
        <a:p>
          <a:r>
            <a:rPr lang="en-GB" dirty="0"/>
            <a:t>Only one of a few pilots we are aware of using an EPR-integrated approach and featuring multiple care settings</a:t>
          </a:r>
        </a:p>
      </dgm:t>
    </dgm:pt>
    <dgm:pt modelId="{900CB329-75B9-4786-8753-A913AED66668}" type="parTrans" cxnId="{61A123C2-1C20-446C-B2CF-1CAEDB6F035B}">
      <dgm:prSet/>
      <dgm:spPr/>
      <dgm:t>
        <a:bodyPr/>
        <a:lstStyle/>
        <a:p>
          <a:endParaRPr lang="en-GB"/>
        </a:p>
      </dgm:t>
    </dgm:pt>
    <dgm:pt modelId="{041D15F3-BB1F-40AA-A0F8-A46DF7E38CA4}" type="sibTrans" cxnId="{61A123C2-1C20-446C-B2CF-1CAEDB6F035B}">
      <dgm:prSet/>
      <dgm:spPr/>
      <dgm:t>
        <a:bodyPr/>
        <a:lstStyle/>
        <a:p>
          <a:endParaRPr lang="en-GB"/>
        </a:p>
      </dgm:t>
    </dgm:pt>
    <dgm:pt modelId="{32FE648F-A83C-4E9E-9566-B84B245CD8B5}">
      <dgm:prSet/>
      <dgm:spPr/>
      <dgm:t>
        <a:bodyPr/>
        <a:lstStyle/>
        <a:p>
          <a:r>
            <a:rPr lang="en-GB"/>
            <a:t>Evaluation resource supported by University of Edinburgh and University of Worcester</a:t>
          </a:r>
          <a:endParaRPr lang="en-GB" dirty="0"/>
        </a:p>
      </dgm:t>
    </dgm:pt>
    <dgm:pt modelId="{744C4BA4-A85D-4999-835B-2A64CF53F23B}" type="parTrans" cxnId="{E13867AA-7BF6-4E85-964B-B00F1C3436CD}">
      <dgm:prSet/>
      <dgm:spPr/>
      <dgm:t>
        <a:bodyPr/>
        <a:lstStyle/>
        <a:p>
          <a:endParaRPr lang="en-GB"/>
        </a:p>
      </dgm:t>
    </dgm:pt>
    <dgm:pt modelId="{4209604C-901B-4111-BE7A-C0A77FC5CEFE}" type="sibTrans" cxnId="{E13867AA-7BF6-4E85-964B-B00F1C3436CD}">
      <dgm:prSet/>
      <dgm:spPr/>
      <dgm:t>
        <a:bodyPr/>
        <a:lstStyle/>
        <a:p>
          <a:endParaRPr lang="en-GB"/>
        </a:p>
      </dgm:t>
    </dgm:pt>
    <dgm:pt modelId="{DA570E19-3E3F-434B-87C7-85C213B8AC88}">
      <dgm:prSet/>
      <dgm:spPr/>
      <dgm:t>
        <a:bodyPr/>
        <a:lstStyle/>
        <a:p>
          <a:r>
            <a:rPr lang="en-GB"/>
            <a:t>Wye Valley has already started their pilot including initial evaluation phase and technical integration. We have 5 GP practices due to go live with pilots early July.</a:t>
          </a:r>
          <a:endParaRPr lang="en-GB" dirty="0"/>
        </a:p>
      </dgm:t>
    </dgm:pt>
    <dgm:pt modelId="{E9F596C5-CEF4-4D90-A91D-2DF6513ACA65}" type="parTrans" cxnId="{0B4DF2AC-6684-40AB-83E9-972BCE83EF1A}">
      <dgm:prSet/>
      <dgm:spPr/>
      <dgm:t>
        <a:bodyPr/>
        <a:lstStyle/>
        <a:p>
          <a:endParaRPr lang="en-GB"/>
        </a:p>
      </dgm:t>
    </dgm:pt>
    <dgm:pt modelId="{17E5F737-BC1E-4C90-B159-2D9630584931}" type="sibTrans" cxnId="{0B4DF2AC-6684-40AB-83E9-972BCE83EF1A}">
      <dgm:prSet/>
      <dgm:spPr/>
      <dgm:t>
        <a:bodyPr/>
        <a:lstStyle/>
        <a:p>
          <a:endParaRPr lang="en-GB"/>
        </a:p>
      </dgm:t>
    </dgm:pt>
    <dgm:pt modelId="{EF404095-2253-4072-B1AE-3B6C8A3FF4D6}">
      <dgm:prSet/>
      <dgm:spPr/>
      <dgm:t>
        <a:bodyPr/>
        <a:lstStyle/>
        <a:p>
          <a:r>
            <a:rPr lang="en-GB" dirty="0"/>
            <a:t>Product is T-Pro which has MHRA Medical Device type 1 registration and is a well-established medical voice-dictation product</a:t>
          </a:r>
        </a:p>
      </dgm:t>
    </dgm:pt>
    <dgm:pt modelId="{40F12C7D-7AC6-42D8-BD5F-EDC782F1ED7E}" type="parTrans" cxnId="{85CE386D-8ECE-414E-9AA9-0E8F5D4640F1}">
      <dgm:prSet/>
      <dgm:spPr/>
      <dgm:t>
        <a:bodyPr/>
        <a:lstStyle/>
        <a:p>
          <a:endParaRPr lang="en-GB"/>
        </a:p>
      </dgm:t>
    </dgm:pt>
    <dgm:pt modelId="{70B04D3A-4D95-47D8-8B21-7D08B26B4068}" type="sibTrans" cxnId="{85CE386D-8ECE-414E-9AA9-0E8F5D4640F1}">
      <dgm:prSet/>
      <dgm:spPr/>
      <dgm:t>
        <a:bodyPr/>
        <a:lstStyle/>
        <a:p>
          <a:endParaRPr lang="en-GB"/>
        </a:p>
      </dgm:t>
    </dgm:pt>
    <dgm:pt modelId="{F27F5F76-D14B-4551-8122-DDB061CCA4D8}">
      <dgm:prSet/>
      <dgm:spPr/>
      <dgm:t>
        <a:bodyPr/>
        <a:lstStyle/>
        <a:p>
          <a:r>
            <a:rPr lang="en-GB"/>
            <a:t>Given announcement re MHRA type 1 medical device requirement, working with Trusts and GP practices to verify if products already in use (albeit most using ‘free trials’) have this accreditation</a:t>
          </a:r>
          <a:endParaRPr lang="en-GB" dirty="0"/>
        </a:p>
      </dgm:t>
    </dgm:pt>
    <dgm:pt modelId="{E32E6C83-CE01-4C59-BA29-C4EFB30588B3}" type="parTrans" cxnId="{CB17D2EF-538E-4DE5-ADB2-DB9319877D00}">
      <dgm:prSet/>
      <dgm:spPr/>
      <dgm:t>
        <a:bodyPr/>
        <a:lstStyle/>
        <a:p>
          <a:endParaRPr lang="en-GB"/>
        </a:p>
      </dgm:t>
    </dgm:pt>
    <dgm:pt modelId="{BF782657-0CA6-4BDD-BAF1-51DF012B7C07}" type="sibTrans" cxnId="{CB17D2EF-538E-4DE5-ADB2-DB9319877D00}">
      <dgm:prSet/>
      <dgm:spPr/>
      <dgm:t>
        <a:bodyPr/>
        <a:lstStyle/>
        <a:p>
          <a:endParaRPr lang="en-GB"/>
        </a:p>
      </dgm:t>
    </dgm:pt>
    <dgm:pt modelId="{71B57A17-B39A-4308-A1A5-0BE1F08D6EEE}">
      <dgm:prSet/>
      <dgm:spPr/>
      <dgm:t>
        <a:bodyPr/>
        <a:lstStyle/>
        <a:p>
          <a:r>
            <a:rPr lang="en-GB" dirty="0"/>
            <a:t>Market place is very fluid– new products coming to market from existing and new suppliers every week. Working with suppliers for Primary Care to ensure suitable IG, clinical safety (including MHRA) and cyber security are in place</a:t>
          </a:r>
        </a:p>
      </dgm:t>
    </dgm:pt>
    <dgm:pt modelId="{B4CDBB81-08DE-4C09-90D3-C73454834148}" type="parTrans" cxnId="{F20F0690-80CE-4CF8-B3C5-B198D5206F53}">
      <dgm:prSet/>
      <dgm:spPr/>
      <dgm:t>
        <a:bodyPr/>
        <a:lstStyle/>
        <a:p>
          <a:endParaRPr lang="en-GB"/>
        </a:p>
      </dgm:t>
    </dgm:pt>
    <dgm:pt modelId="{4F98CF86-7760-43DD-A7C0-E576DA5E7F10}" type="sibTrans" cxnId="{F20F0690-80CE-4CF8-B3C5-B198D5206F53}">
      <dgm:prSet/>
      <dgm:spPr/>
      <dgm:t>
        <a:bodyPr/>
        <a:lstStyle/>
        <a:p>
          <a:endParaRPr lang="en-GB"/>
        </a:p>
      </dgm:t>
    </dgm:pt>
    <dgm:pt modelId="{F0E47E2D-92D1-4916-8C04-AD887812E14A}" type="pres">
      <dgm:prSet presAssocID="{5B8B26F2-A2C3-4433-B458-2A7B8DBF1270}" presName="vert0" presStyleCnt="0">
        <dgm:presLayoutVars>
          <dgm:dir/>
          <dgm:animOne val="branch"/>
          <dgm:animLvl val="lvl"/>
        </dgm:presLayoutVars>
      </dgm:prSet>
      <dgm:spPr/>
    </dgm:pt>
    <dgm:pt modelId="{B0C779B4-FB93-4A4E-B41B-49A3AD8236E5}" type="pres">
      <dgm:prSet presAssocID="{9D42172F-FACC-4F11-A4F5-C407BAB479E8}" presName="thickLine" presStyleLbl="alignNode1" presStyleIdx="0" presStyleCnt="7"/>
      <dgm:spPr/>
    </dgm:pt>
    <dgm:pt modelId="{02FF49CF-1513-4E51-9F53-38FAFB69EBEC}" type="pres">
      <dgm:prSet presAssocID="{9D42172F-FACC-4F11-A4F5-C407BAB479E8}" presName="horz1" presStyleCnt="0"/>
      <dgm:spPr/>
    </dgm:pt>
    <dgm:pt modelId="{C1B96D73-9C01-4628-87D6-1CA1B8726A3C}" type="pres">
      <dgm:prSet presAssocID="{9D42172F-FACC-4F11-A4F5-C407BAB479E8}" presName="tx1" presStyleLbl="revTx" presStyleIdx="0" presStyleCnt="7"/>
      <dgm:spPr/>
    </dgm:pt>
    <dgm:pt modelId="{078B1030-F545-44B2-90FE-D45C52E158B5}" type="pres">
      <dgm:prSet presAssocID="{9D42172F-FACC-4F11-A4F5-C407BAB479E8}" presName="vert1" presStyleCnt="0"/>
      <dgm:spPr/>
    </dgm:pt>
    <dgm:pt modelId="{800FE7E5-7E98-4076-8D48-3E75A1729B86}" type="pres">
      <dgm:prSet presAssocID="{7FD69A6D-26FF-4EED-A60D-8817C30667DD}" presName="thickLine" presStyleLbl="alignNode1" presStyleIdx="1" presStyleCnt="7"/>
      <dgm:spPr/>
    </dgm:pt>
    <dgm:pt modelId="{C72C9978-7C6A-4ECC-81E6-1C2FD6DAD4DC}" type="pres">
      <dgm:prSet presAssocID="{7FD69A6D-26FF-4EED-A60D-8817C30667DD}" presName="horz1" presStyleCnt="0"/>
      <dgm:spPr/>
    </dgm:pt>
    <dgm:pt modelId="{625C0CA7-CD7F-4FA0-AA53-78EB6CA22043}" type="pres">
      <dgm:prSet presAssocID="{7FD69A6D-26FF-4EED-A60D-8817C30667DD}" presName="tx1" presStyleLbl="revTx" presStyleIdx="1" presStyleCnt="7"/>
      <dgm:spPr/>
    </dgm:pt>
    <dgm:pt modelId="{F5D91863-387B-4E9D-9B93-D5208B23D125}" type="pres">
      <dgm:prSet presAssocID="{7FD69A6D-26FF-4EED-A60D-8817C30667DD}" presName="vert1" presStyleCnt="0"/>
      <dgm:spPr/>
    </dgm:pt>
    <dgm:pt modelId="{A8FC8580-B11A-4BB3-9EB7-15DDCF265BC6}" type="pres">
      <dgm:prSet presAssocID="{32FE648F-A83C-4E9E-9566-B84B245CD8B5}" presName="thickLine" presStyleLbl="alignNode1" presStyleIdx="2" presStyleCnt="7"/>
      <dgm:spPr/>
    </dgm:pt>
    <dgm:pt modelId="{38D1D592-3F25-4CC6-85B9-71E6197C433C}" type="pres">
      <dgm:prSet presAssocID="{32FE648F-A83C-4E9E-9566-B84B245CD8B5}" presName="horz1" presStyleCnt="0"/>
      <dgm:spPr/>
    </dgm:pt>
    <dgm:pt modelId="{89E067BD-F5A6-4F24-BA73-006B7C52C167}" type="pres">
      <dgm:prSet presAssocID="{32FE648F-A83C-4E9E-9566-B84B245CD8B5}" presName="tx1" presStyleLbl="revTx" presStyleIdx="2" presStyleCnt="7"/>
      <dgm:spPr/>
    </dgm:pt>
    <dgm:pt modelId="{EA55B0F9-3C7F-44D2-9322-B5A73FC824D8}" type="pres">
      <dgm:prSet presAssocID="{32FE648F-A83C-4E9E-9566-B84B245CD8B5}" presName="vert1" presStyleCnt="0"/>
      <dgm:spPr/>
    </dgm:pt>
    <dgm:pt modelId="{C98BEB87-0CF2-40F6-9FAA-95C350E53CC5}" type="pres">
      <dgm:prSet presAssocID="{DA570E19-3E3F-434B-87C7-85C213B8AC88}" presName="thickLine" presStyleLbl="alignNode1" presStyleIdx="3" presStyleCnt="7"/>
      <dgm:spPr/>
    </dgm:pt>
    <dgm:pt modelId="{EFA6AA96-CA9C-4DCE-A637-61B5FE70FB63}" type="pres">
      <dgm:prSet presAssocID="{DA570E19-3E3F-434B-87C7-85C213B8AC88}" presName="horz1" presStyleCnt="0"/>
      <dgm:spPr/>
    </dgm:pt>
    <dgm:pt modelId="{45F519C6-9470-4AA6-A04A-A99E880435E1}" type="pres">
      <dgm:prSet presAssocID="{DA570E19-3E3F-434B-87C7-85C213B8AC88}" presName="tx1" presStyleLbl="revTx" presStyleIdx="3" presStyleCnt="7"/>
      <dgm:spPr/>
    </dgm:pt>
    <dgm:pt modelId="{82CAAEA0-5B6A-4323-9A3B-6D06BB6DD5E1}" type="pres">
      <dgm:prSet presAssocID="{DA570E19-3E3F-434B-87C7-85C213B8AC88}" presName="vert1" presStyleCnt="0"/>
      <dgm:spPr/>
    </dgm:pt>
    <dgm:pt modelId="{81A6B0B6-B42D-4626-96F3-1EA8A887612F}" type="pres">
      <dgm:prSet presAssocID="{EF404095-2253-4072-B1AE-3B6C8A3FF4D6}" presName="thickLine" presStyleLbl="alignNode1" presStyleIdx="4" presStyleCnt="7"/>
      <dgm:spPr/>
    </dgm:pt>
    <dgm:pt modelId="{5A4D4459-8E17-4BCC-98B6-37324C919987}" type="pres">
      <dgm:prSet presAssocID="{EF404095-2253-4072-B1AE-3B6C8A3FF4D6}" presName="horz1" presStyleCnt="0"/>
      <dgm:spPr/>
    </dgm:pt>
    <dgm:pt modelId="{9E38F7B8-2D00-467C-B644-681FA0525F5C}" type="pres">
      <dgm:prSet presAssocID="{EF404095-2253-4072-B1AE-3B6C8A3FF4D6}" presName="tx1" presStyleLbl="revTx" presStyleIdx="4" presStyleCnt="7"/>
      <dgm:spPr/>
    </dgm:pt>
    <dgm:pt modelId="{15D56EBE-FB4D-427A-87D7-38E0D35204B6}" type="pres">
      <dgm:prSet presAssocID="{EF404095-2253-4072-B1AE-3B6C8A3FF4D6}" presName="vert1" presStyleCnt="0"/>
      <dgm:spPr/>
    </dgm:pt>
    <dgm:pt modelId="{22F1BDA3-020E-40CF-810C-CBEC3AAF4C0C}" type="pres">
      <dgm:prSet presAssocID="{F27F5F76-D14B-4551-8122-DDB061CCA4D8}" presName="thickLine" presStyleLbl="alignNode1" presStyleIdx="5" presStyleCnt="7"/>
      <dgm:spPr/>
    </dgm:pt>
    <dgm:pt modelId="{4C8FB960-863D-4376-8924-4F9C2191CB8D}" type="pres">
      <dgm:prSet presAssocID="{F27F5F76-D14B-4551-8122-DDB061CCA4D8}" presName="horz1" presStyleCnt="0"/>
      <dgm:spPr/>
    </dgm:pt>
    <dgm:pt modelId="{71C40BC3-4C82-49CE-9BD5-5A4D85915965}" type="pres">
      <dgm:prSet presAssocID="{F27F5F76-D14B-4551-8122-DDB061CCA4D8}" presName="tx1" presStyleLbl="revTx" presStyleIdx="5" presStyleCnt="7"/>
      <dgm:spPr/>
    </dgm:pt>
    <dgm:pt modelId="{1F8C5DBC-1FF7-40C4-8C02-9433038E9983}" type="pres">
      <dgm:prSet presAssocID="{F27F5F76-D14B-4551-8122-DDB061CCA4D8}" presName="vert1" presStyleCnt="0"/>
      <dgm:spPr/>
    </dgm:pt>
    <dgm:pt modelId="{4C11D20B-5E4D-493D-873D-96F764ABF18E}" type="pres">
      <dgm:prSet presAssocID="{71B57A17-B39A-4308-A1A5-0BE1F08D6EEE}" presName="thickLine" presStyleLbl="alignNode1" presStyleIdx="6" presStyleCnt="7"/>
      <dgm:spPr/>
    </dgm:pt>
    <dgm:pt modelId="{FCCFD93A-140A-41BF-8368-15940C07313C}" type="pres">
      <dgm:prSet presAssocID="{71B57A17-B39A-4308-A1A5-0BE1F08D6EEE}" presName="horz1" presStyleCnt="0"/>
      <dgm:spPr/>
    </dgm:pt>
    <dgm:pt modelId="{0B4C3184-4340-41B2-BF60-06426B122A50}" type="pres">
      <dgm:prSet presAssocID="{71B57A17-B39A-4308-A1A5-0BE1F08D6EEE}" presName="tx1" presStyleLbl="revTx" presStyleIdx="6" presStyleCnt="7"/>
      <dgm:spPr/>
    </dgm:pt>
    <dgm:pt modelId="{855654A5-674E-4BC5-9FCC-7B24E41E5140}" type="pres">
      <dgm:prSet presAssocID="{71B57A17-B39A-4308-A1A5-0BE1F08D6EEE}" presName="vert1" presStyleCnt="0"/>
      <dgm:spPr/>
    </dgm:pt>
  </dgm:ptLst>
  <dgm:cxnLst>
    <dgm:cxn modelId="{4BFFDF1E-7DF7-47F3-BD71-A8119E93F6DC}" type="presOf" srcId="{F27F5F76-D14B-4551-8122-DDB061CCA4D8}" destId="{71C40BC3-4C82-49CE-9BD5-5A4D85915965}" srcOrd="0" destOrd="0" presId="urn:microsoft.com/office/officeart/2008/layout/LinedList"/>
    <dgm:cxn modelId="{1FC0B020-4CD8-4B30-B94E-A0EDA10477A5}" type="presOf" srcId="{32FE648F-A83C-4E9E-9566-B84B245CD8B5}" destId="{89E067BD-F5A6-4F24-BA73-006B7C52C167}" srcOrd="0" destOrd="0" presId="urn:microsoft.com/office/officeart/2008/layout/LinedList"/>
    <dgm:cxn modelId="{5D204029-0B6B-4886-B40A-F802B0FD3C64}" type="presOf" srcId="{7FD69A6D-26FF-4EED-A60D-8817C30667DD}" destId="{625C0CA7-CD7F-4FA0-AA53-78EB6CA22043}" srcOrd="0" destOrd="0" presId="urn:microsoft.com/office/officeart/2008/layout/LinedList"/>
    <dgm:cxn modelId="{5C6DDB40-8A3A-48AE-9C05-E01F0E8A9806}" type="presOf" srcId="{EF404095-2253-4072-B1AE-3B6C8A3FF4D6}" destId="{9E38F7B8-2D00-467C-B644-681FA0525F5C}" srcOrd="0" destOrd="0" presId="urn:microsoft.com/office/officeart/2008/layout/LinedList"/>
    <dgm:cxn modelId="{85CE386D-8ECE-414E-9AA9-0E8F5D4640F1}" srcId="{5B8B26F2-A2C3-4433-B458-2A7B8DBF1270}" destId="{EF404095-2253-4072-B1AE-3B6C8A3FF4D6}" srcOrd="4" destOrd="0" parTransId="{40F12C7D-7AC6-42D8-BD5F-EDC782F1ED7E}" sibTransId="{70B04D3A-4D95-47D8-8B21-7D08B26B4068}"/>
    <dgm:cxn modelId="{CA9DE872-5DDE-4154-A42B-9221B35E96A8}" type="presOf" srcId="{DA570E19-3E3F-434B-87C7-85C213B8AC88}" destId="{45F519C6-9470-4AA6-A04A-A99E880435E1}" srcOrd="0" destOrd="0" presId="urn:microsoft.com/office/officeart/2008/layout/LinedList"/>
    <dgm:cxn modelId="{3F2E5C7B-AC4B-4C2D-80E3-49150349A81A}" type="presOf" srcId="{9D42172F-FACC-4F11-A4F5-C407BAB479E8}" destId="{C1B96D73-9C01-4628-87D6-1CA1B8726A3C}" srcOrd="0" destOrd="0" presId="urn:microsoft.com/office/officeart/2008/layout/LinedList"/>
    <dgm:cxn modelId="{F20F0690-80CE-4CF8-B3C5-B198D5206F53}" srcId="{5B8B26F2-A2C3-4433-B458-2A7B8DBF1270}" destId="{71B57A17-B39A-4308-A1A5-0BE1F08D6EEE}" srcOrd="6" destOrd="0" parTransId="{B4CDBB81-08DE-4C09-90D3-C73454834148}" sibTransId="{4F98CF86-7760-43DD-A7C0-E576DA5E7F10}"/>
    <dgm:cxn modelId="{DC22AB92-8C36-442B-B7EA-77701E10FCE4}" srcId="{5B8B26F2-A2C3-4433-B458-2A7B8DBF1270}" destId="{9D42172F-FACC-4F11-A4F5-C407BAB479E8}" srcOrd="0" destOrd="0" parTransId="{E3019AA9-7CC9-4ABB-A24A-65CC21B92D50}" sibTransId="{3EC8CEE3-8AF1-467A-BB1B-A98B0FE0336B}"/>
    <dgm:cxn modelId="{E13867AA-7BF6-4E85-964B-B00F1C3436CD}" srcId="{5B8B26F2-A2C3-4433-B458-2A7B8DBF1270}" destId="{32FE648F-A83C-4E9E-9566-B84B245CD8B5}" srcOrd="2" destOrd="0" parTransId="{744C4BA4-A85D-4999-835B-2A64CF53F23B}" sibTransId="{4209604C-901B-4111-BE7A-C0A77FC5CEFE}"/>
    <dgm:cxn modelId="{0B4DF2AC-6684-40AB-83E9-972BCE83EF1A}" srcId="{5B8B26F2-A2C3-4433-B458-2A7B8DBF1270}" destId="{DA570E19-3E3F-434B-87C7-85C213B8AC88}" srcOrd="3" destOrd="0" parTransId="{E9F596C5-CEF4-4D90-A91D-2DF6513ACA65}" sibTransId="{17E5F737-BC1E-4C90-B159-2D9630584931}"/>
    <dgm:cxn modelId="{CF4CF5B8-23C0-4C85-B08C-1E76042E637F}" type="presOf" srcId="{5B8B26F2-A2C3-4433-B458-2A7B8DBF1270}" destId="{F0E47E2D-92D1-4916-8C04-AD887812E14A}" srcOrd="0" destOrd="0" presId="urn:microsoft.com/office/officeart/2008/layout/LinedList"/>
    <dgm:cxn modelId="{61A123C2-1C20-446C-B2CF-1CAEDB6F035B}" srcId="{5B8B26F2-A2C3-4433-B458-2A7B8DBF1270}" destId="{7FD69A6D-26FF-4EED-A60D-8817C30667DD}" srcOrd="1" destOrd="0" parTransId="{900CB329-75B9-4786-8753-A913AED66668}" sibTransId="{041D15F3-BB1F-40AA-A0F8-A46DF7E38CA4}"/>
    <dgm:cxn modelId="{7E3075EB-9285-4B77-AD24-ED377805594F}" type="presOf" srcId="{71B57A17-B39A-4308-A1A5-0BE1F08D6EEE}" destId="{0B4C3184-4340-41B2-BF60-06426B122A50}" srcOrd="0" destOrd="0" presId="urn:microsoft.com/office/officeart/2008/layout/LinedList"/>
    <dgm:cxn modelId="{CB17D2EF-538E-4DE5-ADB2-DB9319877D00}" srcId="{5B8B26F2-A2C3-4433-B458-2A7B8DBF1270}" destId="{F27F5F76-D14B-4551-8122-DDB061CCA4D8}" srcOrd="5" destOrd="0" parTransId="{E32E6C83-CE01-4C59-BA29-C4EFB30588B3}" sibTransId="{BF782657-0CA6-4BDD-BAF1-51DF012B7C07}"/>
    <dgm:cxn modelId="{349FEEAB-F87B-4857-8486-404F918FFCEF}" type="presParOf" srcId="{F0E47E2D-92D1-4916-8C04-AD887812E14A}" destId="{B0C779B4-FB93-4A4E-B41B-49A3AD8236E5}" srcOrd="0" destOrd="0" presId="urn:microsoft.com/office/officeart/2008/layout/LinedList"/>
    <dgm:cxn modelId="{4F8FE1A9-F4DD-4CF2-A950-9DFE35BE6D02}" type="presParOf" srcId="{F0E47E2D-92D1-4916-8C04-AD887812E14A}" destId="{02FF49CF-1513-4E51-9F53-38FAFB69EBEC}" srcOrd="1" destOrd="0" presId="urn:microsoft.com/office/officeart/2008/layout/LinedList"/>
    <dgm:cxn modelId="{F4D76BF9-936A-4114-85B1-D111369A08BC}" type="presParOf" srcId="{02FF49CF-1513-4E51-9F53-38FAFB69EBEC}" destId="{C1B96D73-9C01-4628-87D6-1CA1B8726A3C}" srcOrd="0" destOrd="0" presId="urn:microsoft.com/office/officeart/2008/layout/LinedList"/>
    <dgm:cxn modelId="{0BEE3F04-F738-47AA-A2CD-0A039BCC2FB1}" type="presParOf" srcId="{02FF49CF-1513-4E51-9F53-38FAFB69EBEC}" destId="{078B1030-F545-44B2-90FE-D45C52E158B5}" srcOrd="1" destOrd="0" presId="urn:microsoft.com/office/officeart/2008/layout/LinedList"/>
    <dgm:cxn modelId="{3D697B18-1AFF-4BDF-8ADE-E222506A0196}" type="presParOf" srcId="{F0E47E2D-92D1-4916-8C04-AD887812E14A}" destId="{800FE7E5-7E98-4076-8D48-3E75A1729B86}" srcOrd="2" destOrd="0" presId="urn:microsoft.com/office/officeart/2008/layout/LinedList"/>
    <dgm:cxn modelId="{71494E15-9AE4-4513-8216-8FFECE3EBBDE}" type="presParOf" srcId="{F0E47E2D-92D1-4916-8C04-AD887812E14A}" destId="{C72C9978-7C6A-4ECC-81E6-1C2FD6DAD4DC}" srcOrd="3" destOrd="0" presId="urn:microsoft.com/office/officeart/2008/layout/LinedList"/>
    <dgm:cxn modelId="{E7370D1F-8897-4484-A8D4-6B3C6672EF82}" type="presParOf" srcId="{C72C9978-7C6A-4ECC-81E6-1C2FD6DAD4DC}" destId="{625C0CA7-CD7F-4FA0-AA53-78EB6CA22043}" srcOrd="0" destOrd="0" presId="urn:microsoft.com/office/officeart/2008/layout/LinedList"/>
    <dgm:cxn modelId="{F71B4998-2EB6-49F6-B1BB-DB7587F2FC97}" type="presParOf" srcId="{C72C9978-7C6A-4ECC-81E6-1C2FD6DAD4DC}" destId="{F5D91863-387B-4E9D-9B93-D5208B23D125}" srcOrd="1" destOrd="0" presId="urn:microsoft.com/office/officeart/2008/layout/LinedList"/>
    <dgm:cxn modelId="{A7AF9023-216D-423A-8EF2-FB76D25D231F}" type="presParOf" srcId="{F0E47E2D-92D1-4916-8C04-AD887812E14A}" destId="{A8FC8580-B11A-4BB3-9EB7-15DDCF265BC6}" srcOrd="4" destOrd="0" presId="urn:microsoft.com/office/officeart/2008/layout/LinedList"/>
    <dgm:cxn modelId="{B1DF5026-8364-4566-BAEB-8690512C002F}" type="presParOf" srcId="{F0E47E2D-92D1-4916-8C04-AD887812E14A}" destId="{38D1D592-3F25-4CC6-85B9-71E6197C433C}" srcOrd="5" destOrd="0" presId="urn:microsoft.com/office/officeart/2008/layout/LinedList"/>
    <dgm:cxn modelId="{E88F060D-09BF-4A30-8F31-4B879A80D57A}" type="presParOf" srcId="{38D1D592-3F25-4CC6-85B9-71E6197C433C}" destId="{89E067BD-F5A6-4F24-BA73-006B7C52C167}" srcOrd="0" destOrd="0" presId="urn:microsoft.com/office/officeart/2008/layout/LinedList"/>
    <dgm:cxn modelId="{BF0F856E-F55C-4DB6-9B64-95D374CFAE1E}" type="presParOf" srcId="{38D1D592-3F25-4CC6-85B9-71E6197C433C}" destId="{EA55B0F9-3C7F-44D2-9322-B5A73FC824D8}" srcOrd="1" destOrd="0" presId="urn:microsoft.com/office/officeart/2008/layout/LinedList"/>
    <dgm:cxn modelId="{6666057B-DBD1-4609-AE81-87B2B54E6362}" type="presParOf" srcId="{F0E47E2D-92D1-4916-8C04-AD887812E14A}" destId="{C98BEB87-0CF2-40F6-9FAA-95C350E53CC5}" srcOrd="6" destOrd="0" presId="urn:microsoft.com/office/officeart/2008/layout/LinedList"/>
    <dgm:cxn modelId="{42C5BC81-FE07-41D9-9539-913C88F593D6}" type="presParOf" srcId="{F0E47E2D-92D1-4916-8C04-AD887812E14A}" destId="{EFA6AA96-CA9C-4DCE-A637-61B5FE70FB63}" srcOrd="7" destOrd="0" presId="urn:microsoft.com/office/officeart/2008/layout/LinedList"/>
    <dgm:cxn modelId="{864CECF4-E2FA-47C7-9E96-641C43DABF5C}" type="presParOf" srcId="{EFA6AA96-CA9C-4DCE-A637-61B5FE70FB63}" destId="{45F519C6-9470-4AA6-A04A-A99E880435E1}" srcOrd="0" destOrd="0" presId="urn:microsoft.com/office/officeart/2008/layout/LinedList"/>
    <dgm:cxn modelId="{27AFB824-B1EA-4DF1-A384-A2D8F109CE1C}" type="presParOf" srcId="{EFA6AA96-CA9C-4DCE-A637-61B5FE70FB63}" destId="{82CAAEA0-5B6A-4323-9A3B-6D06BB6DD5E1}" srcOrd="1" destOrd="0" presId="urn:microsoft.com/office/officeart/2008/layout/LinedList"/>
    <dgm:cxn modelId="{73B2EAAC-7775-4654-B2E2-065D65BB6E03}" type="presParOf" srcId="{F0E47E2D-92D1-4916-8C04-AD887812E14A}" destId="{81A6B0B6-B42D-4626-96F3-1EA8A887612F}" srcOrd="8" destOrd="0" presId="urn:microsoft.com/office/officeart/2008/layout/LinedList"/>
    <dgm:cxn modelId="{7B4342CE-A394-4D1B-8FB1-FF20B40C4DF4}" type="presParOf" srcId="{F0E47E2D-92D1-4916-8C04-AD887812E14A}" destId="{5A4D4459-8E17-4BCC-98B6-37324C919987}" srcOrd="9" destOrd="0" presId="urn:microsoft.com/office/officeart/2008/layout/LinedList"/>
    <dgm:cxn modelId="{1F5B5B2D-33F1-4DEE-A46C-62C7491C72E7}" type="presParOf" srcId="{5A4D4459-8E17-4BCC-98B6-37324C919987}" destId="{9E38F7B8-2D00-467C-B644-681FA0525F5C}" srcOrd="0" destOrd="0" presId="urn:microsoft.com/office/officeart/2008/layout/LinedList"/>
    <dgm:cxn modelId="{1295C533-74D5-48EB-9AC9-8F875FEC7FDB}" type="presParOf" srcId="{5A4D4459-8E17-4BCC-98B6-37324C919987}" destId="{15D56EBE-FB4D-427A-87D7-38E0D35204B6}" srcOrd="1" destOrd="0" presId="urn:microsoft.com/office/officeart/2008/layout/LinedList"/>
    <dgm:cxn modelId="{8F1FCFC1-08A9-4814-9CF4-CC5602598A0A}" type="presParOf" srcId="{F0E47E2D-92D1-4916-8C04-AD887812E14A}" destId="{22F1BDA3-020E-40CF-810C-CBEC3AAF4C0C}" srcOrd="10" destOrd="0" presId="urn:microsoft.com/office/officeart/2008/layout/LinedList"/>
    <dgm:cxn modelId="{E546E332-27AC-490E-A2DF-790998D77483}" type="presParOf" srcId="{F0E47E2D-92D1-4916-8C04-AD887812E14A}" destId="{4C8FB960-863D-4376-8924-4F9C2191CB8D}" srcOrd="11" destOrd="0" presId="urn:microsoft.com/office/officeart/2008/layout/LinedList"/>
    <dgm:cxn modelId="{C0981411-48C1-40C3-8342-96D016C69505}" type="presParOf" srcId="{4C8FB960-863D-4376-8924-4F9C2191CB8D}" destId="{71C40BC3-4C82-49CE-9BD5-5A4D85915965}" srcOrd="0" destOrd="0" presId="urn:microsoft.com/office/officeart/2008/layout/LinedList"/>
    <dgm:cxn modelId="{B8D7CAE0-E40A-44A4-B316-04D522990531}" type="presParOf" srcId="{4C8FB960-863D-4376-8924-4F9C2191CB8D}" destId="{1F8C5DBC-1FF7-40C4-8C02-9433038E9983}" srcOrd="1" destOrd="0" presId="urn:microsoft.com/office/officeart/2008/layout/LinedList"/>
    <dgm:cxn modelId="{0BC51FA2-142D-484C-AAEE-9FDD34385948}" type="presParOf" srcId="{F0E47E2D-92D1-4916-8C04-AD887812E14A}" destId="{4C11D20B-5E4D-493D-873D-96F764ABF18E}" srcOrd="12" destOrd="0" presId="urn:microsoft.com/office/officeart/2008/layout/LinedList"/>
    <dgm:cxn modelId="{FFE9852E-86AE-4B91-974B-3A561654C49C}" type="presParOf" srcId="{F0E47E2D-92D1-4916-8C04-AD887812E14A}" destId="{FCCFD93A-140A-41BF-8368-15940C07313C}" srcOrd="13" destOrd="0" presId="urn:microsoft.com/office/officeart/2008/layout/LinedList"/>
    <dgm:cxn modelId="{0CE88956-CA7B-440A-8739-E6E91D97594C}" type="presParOf" srcId="{FCCFD93A-140A-41BF-8368-15940C07313C}" destId="{0B4C3184-4340-41B2-BF60-06426B122A50}" srcOrd="0" destOrd="0" presId="urn:microsoft.com/office/officeart/2008/layout/LinedList"/>
    <dgm:cxn modelId="{D05856CF-C298-442D-9FBB-FB51B9432595}" type="presParOf" srcId="{FCCFD93A-140A-41BF-8368-15940C07313C}" destId="{855654A5-674E-4BC5-9FCC-7B24E41E51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80FF7-6BDB-48FA-ADE2-A02714708601}"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GB"/>
        </a:p>
      </dgm:t>
    </dgm:pt>
    <dgm:pt modelId="{18D859B6-7FA0-4C8A-BAD0-500771654559}">
      <dgm:prSet phldrT="[Text]"/>
      <dgm:spPr/>
      <dgm:t>
        <a:bodyPr/>
        <a:lstStyle/>
        <a:p>
          <a:r>
            <a:rPr lang="en-GB" b="1" dirty="0"/>
            <a:t>Do not use Generative AI with confidential data AT ALL</a:t>
          </a:r>
        </a:p>
      </dgm:t>
    </dgm:pt>
    <dgm:pt modelId="{734EA96F-00DD-4E70-859C-A1AEE40B5E17}" type="parTrans" cxnId="{FFD159D7-8EC1-41E4-8042-D327A169A8D6}">
      <dgm:prSet/>
      <dgm:spPr/>
      <dgm:t>
        <a:bodyPr/>
        <a:lstStyle/>
        <a:p>
          <a:endParaRPr lang="en-GB"/>
        </a:p>
      </dgm:t>
    </dgm:pt>
    <dgm:pt modelId="{7D11DEBD-B6DD-4566-ADA5-C25733D09905}" type="sibTrans" cxnId="{FFD159D7-8EC1-41E4-8042-D327A169A8D6}">
      <dgm:prSet/>
      <dgm:spPr/>
      <dgm:t>
        <a:bodyPr/>
        <a:lstStyle/>
        <a:p>
          <a:endParaRPr lang="en-GB"/>
        </a:p>
      </dgm:t>
    </dgm:pt>
    <dgm:pt modelId="{4CA89729-FEC9-4260-9F69-BA909CF5E9FC}">
      <dgm:prSet phldrT="[Text]"/>
      <dgm:spPr/>
      <dgm:t>
        <a:bodyPr/>
        <a:lstStyle/>
        <a:p>
          <a:r>
            <a:rPr lang="en-GB" b="1" dirty="0"/>
            <a:t>Think first before you use AI </a:t>
          </a:r>
          <a:r>
            <a:rPr lang="en-GB" dirty="0"/>
            <a:t>– is it approved, is it safe, is it ethical?</a:t>
          </a:r>
        </a:p>
        <a:p>
          <a:r>
            <a:rPr lang="en-GB" dirty="0"/>
            <a:t>Check available guidance in trusted resources</a:t>
          </a:r>
        </a:p>
      </dgm:t>
    </dgm:pt>
    <dgm:pt modelId="{20FE7724-2293-4910-B550-BFA348FE0499}" type="parTrans" cxnId="{172FCA11-489C-418E-8B07-1E288BE4D010}">
      <dgm:prSet/>
      <dgm:spPr/>
      <dgm:t>
        <a:bodyPr/>
        <a:lstStyle/>
        <a:p>
          <a:endParaRPr lang="en-GB"/>
        </a:p>
      </dgm:t>
    </dgm:pt>
    <dgm:pt modelId="{8C352131-5496-4A5E-85F0-A18D7C56D84C}" type="sibTrans" cxnId="{172FCA11-489C-418E-8B07-1E288BE4D010}">
      <dgm:prSet/>
      <dgm:spPr/>
      <dgm:t>
        <a:bodyPr/>
        <a:lstStyle/>
        <a:p>
          <a:endParaRPr lang="en-GB"/>
        </a:p>
      </dgm:t>
    </dgm:pt>
    <dgm:pt modelId="{6D50BFF3-FFE0-401F-A040-3EBE6772E655}">
      <dgm:prSet phldrT="[Text]"/>
      <dgm:spPr/>
      <dgm:t>
        <a:bodyPr/>
        <a:lstStyle/>
        <a:p>
          <a:r>
            <a:rPr lang="en-GB" dirty="0"/>
            <a:t>For any clinical use, MHRA registration and DCB0160 required</a:t>
          </a:r>
        </a:p>
      </dgm:t>
    </dgm:pt>
    <dgm:pt modelId="{53012C9C-6592-4F00-8F16-F9B36CF683F0}" type="parTrans" cxnId="{E66BD26B-F1C8-4318-84A1-53DCAF6C05AE}">
      <dgm:prSet/>
      <dgm:spPr/>
      <dgm:t>
        <a:bodyPr/>
        <a:lstStyle/>
        <a:p>
          <a:endParaRPr lang="en-GB"/>
        </a:p>
      </dgm:t>
    </dgm:pt>
    <dgm:pt modelId="{4E6F6273-8F0B-4A04-841A-8A7DA00517F0}" type="sibTrans" cxnId="{E66BD26B-F1C8-4318-84A1-53DCAF6C05AE}">
      <dgm:prSet/>
      <dgm:spPr/>
      <dgm:t>
        <a:bodyPr/>
        <a:lstStyle/>
        <a:p>
          <a:endParaRPr lang="en-GB"/>
        </a:p>
      </dgm:t>
    </dgm:pt>
    <dgm:pt modelId="{9A0CAE67-3DDD-41DE-80EC-19B61BD3EE1F}">
      <dgm:prSet phldrT="[Text]"/>
      <dgm:spPr/>
      <dgm:t>
        <a:bodyPr/>
        <a:lstStyle/>
        <a:p>
          <a:r>
            <a:rPr lang="en-GB" dirty="0"/>
            <a:t>Ensure you review any AI generated content before you use it – you are accountable</a:t>
          </a:r>
        </a:p>
      </dgm:t>
    </dgm:pt>
    <dgm:pt modelId="{BE818E63-0CF7-4728-BDD8-F578A156330D}" type="parTrans" cxnId="{0E611B2E-0A30-40BF-B07A-262A71974825}">
      <dgm:prSet/>
      <dgm:spPr/>
      <dgm:t>
        <a:bodyPr/>
        <a:lstStyle/>
        <a:p>
          <a:endParaRPr lang="en-GB"/>
        </a:p>
      </dgm:t>
    </dgm:pt>
    <dgm:pt modelId="{35A4AA08-1BBF-4886-B73F-95E777B62790}" type="sibTrans" cxnId="{0E611B2E-0A30-40BF-B07A-262A71974825}">
      <dgm:prSet/>
      <dgm:spPr/>
      <dgm:t>
        <a:bodyPr/>
        <a:lstStyle/>
        <a:p>
          <a:endParaRPr lang="en-GB"/>
        </a:p>
      </dgm:t>
    </dgm:pt>
    <dgm:pt modelId="{CD3E73D9-F02B-4B6C-9514-1CD67710C235}">
      <dgm:prSet phldrT="[Text]"/>
      <dgm:spPr/>
      <dgm:t>
        <a:bodyPr/>
        <a:lstStyle/>
        <a:p>
          <a:r>
            <a:rPr lang="en-GB" dirty="0"/>
            <a:t>Consider where the data comes from – will it be accurate, will it be biased?</a:t>
          </a:r>
        </a:p>
      </dgm:t>
    </dgm:pt>
    <dgm:pt modelId="{74CFBB70-0760-4505-9FDE-7C2D307BDF2B}" type="parTrans" cxnId="{022EF42F-B419-40FB-8E71-9C6E9C72B599}">
      <dgm:prSet/>
      <dgm:spPr/>
      <dgm:t>
        <a:bodyPr/>
        <a:lstStyle/>
        <a:p>
          <a:endParaRPr lang="en-GB"/>
        </a:p>
      </dgm:t>
    </dgm:pt>
    <dgm:pt modelId="{950360A3-9A0F-45AD-98BE-F3CBC253F327}" type="sibTrans" cxnId="{022EF42F-B419-40FB-8E71-9C6E9C72B599}">
      <dgm:prSet/>
      <dgm:spPr/>
      <dgm:t>
        <a:bodyPr/>
        <a:lstStyle/>
        <a:p>
          <a:endParaRPr lang="en-GB"/>
        </a:p>
      </dgm:t>
    </dgm:pt>
    <dgm:pt modelId="{45B116A7-0094-4FBE-8329-9E694E07ECBD}">
      <dgm:prSet phldrT="[Text]"/>
      <dgm:spPr/>
      <dgm:t>
        <a:bodyPr/>
        <a:lstStyle/>
        <a:p>
          <a:r>
            <a:rPr lang="en-GB" dirty="0"/>
            <a:t>Be open &amp; clear about your use of AI – let people know in meetings what it will be used for, or cite that you have used it to create content</a:t>
          </a:r>
        </a:p>
      </dgm:t>
    </dgm:pt>
    <dgm:pt modelId="{08C5102C-9121-459C-BE02-86CB9880A9E4}" type="parTrans" cxnId="{72E64047-54D1-4A26-9D3D-2628DA908B39}">
      <dgm:prSet/>
      <dgm:spPr/>
      <dgm:t>
        <a:bodyPr/>
        <a:lstStyle/>
        <a:p>
          <a:endParaRPr lang="en-GB"/>
        </a:p>
      </dgm:t>
    </dgm:pt>
    <dgm:pt modelId="{CE17BEEA-0F9B-4C65-BA2D-223E8DCA0B9C}" type="sibTrans" cxnId="{72E64047-54D1-4A26-9D3D-2628DA908B39}">
      <dgm:prSet/>
      <dgm:spPr/>
      <dgm:t>
        <a:bodyPr/>
        <a:lstStyle/>
        <a:p>
          <a:endParaRPr lang="en-GB"/>
        </a:p>
      </dgm:t>
    </dgm:pt>
    <dgm:pt modelId="{9F24309D-5356-401D-8D35-F7CD6F776EE4}" type="pres">
      <dgm:prSet presAssocID="{03A80FF7-6BDB-48FA-ADE2-A02714708601}" presName="diagram" presStyleCnt="0">
        <dgm:presLayoutVars>
          <dgm:dir/>
          <dgm:resizeHandles val="exact"/>
        </dgm:presLayoutVars>
      </dgm:prSet>
      <dgm:spPr/>
    </dgm:pt>
    <dgm:pt modelId="{8A64F2DA-F5D6-40C8-8619-55B2F45B5026}" type="pres">
      <dgm:prSet presAssocID="{18D859B6-7FA0-4C8A-BAD0-500771654559}" presName="node" presStyleLbl="node1" presStyleIdx="0" presStyleCnt="6">
        <dgm:presLayoutVars>
          <dgm:bulletEnabled val="1"/>
        </dgm:presLayoutVars>
      </dgm:prSet>
      <dgm:spPr/>
    </dgm:pt>
    <dgm:pt modelId="{259F9E46-D225-4D3E-B2DF-6A2A1FB7861D}" type="pres">
      <dgm:prSet presAssocID="{7D11DEBD-B6DD-4566-ADA5-C25733D09905}" presName="sibTrans" presStyleCnt="0"/>
      <dgm:spPr/>
    </dgm:pt>
    <dgm:pt modelId="{26E39931-E4A6-41AB-B543-CF97591A3B9B}" type="pres">
      <dgm:prSet presAssocID="{4CA89729-FEC9-4260-9F69-BA909CF5E9FC}" presName="node" presStyleLbl="node1" presStyleIdx="1" presStyleCnt="6">
        <dgm:presLayoutVars>
          <dgm:bulletEnabled val="1"/>
        </dgm:presLayoutVars>
      </dgm:prSet>
      <dgm:spPr/>
    </dgm:pt>
    <dgm:pt modelId="{F7BCB41F-8BBD-4D50-B1EC-CC997746F4BD}" type="pres">
      <dgm:prSet presAssocID="{8C352131-5496-4A5E-85F0-A18D7C56D84C}" presName="sibTrans" presStyleCnt="0"/>
      <dgm:spPr/>
    </dgm:pt>
    <dgm:pt modelId="{1710B823-81AA-4EC8-89E0-003D59B21755}" type="pres">
      <dgm:prSet presAssocID="{6D50BFF3-FFE0-401F-A040-3EBE6772E655}" presName="node" presStyleLbl="node1" presStyleIdx="2" presStyleCnt="6">
        <dgm:presLayoutVars>
          <dgm:bulletEnabled val="1"/>
        </dgm:presLayoutVars>
      </dgm:prSet>
      <dgm:spPr/>
    </dgm:pt>
    <dgm:pt modelId="{88EA4E15-D191-469C-96F1-A12BB55D33E2}" type="pres">
      <dgm:prSet presAssocID="{4E6F6273-8F0B-4A04-841A-8A7DA00517F0}" presName="sibTrans" presStyleCnt="0"/>
      <dgm:spPr/>
    </dgm:pt>
    <dgm:pt modelId="{3B7C3AD2-51D6-4413-9FFB-079364E81630}" type="pres">
      <dgm:prSet presAssocID="{9A0CAE67-3DDD-41DE-80EC-19B61BD3EE1F}" presName="node" presStyleLbl="node1" presStyleIdx="3" presStyleCnt="6">
        <dgm:presLayoutVars>
          <dgm:bulletEnabled val="1"/>
        </dgm:presLayoutVars>
      </dgm:prSet>
      <dgm:spPr/>
    </dgm:pt>
    <dgm:pt modelId="{32E73D94-F436-47C0-90DD-956D6C8108F0}" type="pres">
      <dgm:prSet presAssocID="{35A4AA08-1BBF-4886-B73F-95E777B62790}" presName="sibTrans" presStyleCnt="0"/>
      <dgm:spPr/>
    </dgm:pt>
    <dgm:pt modelId="{9BC4C6DA-DE55-4B70-B4CC-64FFE452831E}" type="pres">
      <dgm:prSet presAssocID="{CD3E73D9-F02B-4B6C-9514-1CD67710C235}" presName="node" presStyleLbl="node1" presStyleIdx="4" presStyleCnt="6">
        <dgm:presLayoutVars>
          <dgm:bulletEnabled val="1"/>
        </dgm:presLayoutVars>
      </dgm:prSet>
      <dgm:spPr/>
    </dgm:pt>
    <dgm:pt modelId="{0D86A2A3-D6E5-466C-9C6C-C7C2E6F17C97}" type="pres">
      <dgm:prSet presAssocID="{950360A3-9A0F-45AD-98BE-F3CBC253F327}" presName="sibTrans" presStyleCnt="0"/>
      <dgm:spPr/>
    </dgm:pt>
    <dgm:pt modelId="{0F8C6E72-A1F1-4E32-B38B-D1C202C4E010}" type="pres">
      <dgm:prSet presAssocID="{45B116A7-0094-4FBE-8329-9E694E07ECBD}" presName="node" presStyleLbl="node1" presStyleIdx="5" presStyleCnt="6">
        <dgm:presLayoutVars>
          <dgm:bulletEnabled val="1"/>
        </dgm:presLayoutVars>
      </dgm:prSet>
      <dgm:spPr/>
    </dgm:pt>
  </dgm:ptLst>
  <dgm:cxnLst>
    <dgm:cxn modelId="{172FCA11-489C-418E-8B07-1E288BE4D010}" srcId="{03A80FF7-6BDB-48FA-ADE2-A02714708601}" destId="{4CA89729-FEC9-4260-9F69-BA909CF5E9FC}" srcOrd="1" destOrd="0" parTransId="{20FE7724-2293-4910-B550-BFA348FE0499}" sibTransId="{8C352131-5496-4A5E-85F0-A18D7C56D84C}"/>
    <dgm:cxn modelId="{A53B871E-8BA4-4AEC-B0B9-8A4CA4605950}" type="presOf" srcId="{18D859B6-7FA0-4C8A-BAD0-500771654559}" destId="{8A64F2DA-F5D6-40C8-8619-55B2F45B5026}" srcOrd="0" destOrd="0" presId="urn:microsoft.com/office/officeart/2005/8/layout/default"/>
    <dgm:cxn modelId="{C8694228-90E2-4D03-8B5E-996C366C4011}" type="presOf" srcId="{45B116A7-0094-4FBE-8329-9E694E07ECBD}" destId="{0F8C6E72-A1F1-4E32-B38B-D1C202C4E010}" srcOrd="0" destOrd="0" presId="urn:microsoft.com/office/officeart/2005/8/layout/default"/>
    <dgm:cxn modelId="{0E611B2E-0A30-40BF-B07A-262A71974825}" srcId="{03A80FF7-6BDB-48FA-ADE2-A02714708601}" destId="{9A0CAE67-3DDD-41DE-80EC-19B61BD3EE1F}" srcOrd="3" destOrd="0" parTransId="{BE818E63-0CF7-4728-BDD8-F578A156330D}" sibTransId="{35A4AA08-1BBF-4886-B73F-95E777B62790}"/>
    <dgm:cxn modelId="{14E2B32E-FBF1-4EB5-A9D6-2CB47D9944D0}" type="presOf" srcId="{9A0CAE67-3DDD-41DE-80EC-19B61BD3EE1F}" destId="{3B7C3AD2-51D6-4413-9FFB-079364E81630}" srcOrd="0" destOrd="0" presId="urn:microsoft.com/office/officeart/2005/8/layout/default"/>
    <dgm:cxn modelId="{022EF42F-B419-40FB-8E71-9C6E9C72B599}" srcId="{03A80FF7-6BDB-48FA-ADE2-A02714708601}" destId="{CD3E73D9-F02B-4B6C-9514-1CD67710C235}" srcOrd="4" destOrd="0" parTransId="{74CFBB70-0760-4505-9FDE-7C2D307BDF2B}" sibTransId="{950360A3-9A0F-45AD-98BE-F3CBC253F327}"/>
    <dgm:cxn modelId="{72E64047-54D1-4A26-9D3D-2628DA908B39}" srcId="{03A80FF7-6BDB-48FA-ADE2-A02714708601}" destId="{45B116A7-0094-4FBE-8329-9E694E07ECBD}" srcOrd="5" destOrd="0" parTransId="{08C5102C-9121-459C-BE02-86CB9880A9E4}" sibTransId="{CE17BEEA-0F9B-4C65-BA2D-223E8DCA0B9C}"/>
    <dgm:cxn modelId="{E66BD26B-F1C8-4318-84A1-53DCAF6C05AE}" srcId="{03A80FF7-6BDB-48FA-ADE2-A02714708601}" destId="{6D50BFF3-FFE0-401F-A040-3EBE6772E655}" srcOrd="2" destOrd="0" parTransId="{53012C9C-6592-4F00-8F16-F9B36CF683F0}" sibTransId="{4E6F6273-8F0B-4A04-841A-8A7DA00517F0}"/>
    <dgm:cxn modelId="{33FDD7A0-807D-43E9-9FB7-B4201B37B07E}" type="presOf" srcId="{03A80FF7-6BDB-48FA-ADE2-A02714708601}" destId="{9F24309D-5356-401D-8D35-F7CD6F776EE4}" srcOrd="0" destOrd="0" presId="urn:microsoft.com/office/officeart/2005/8/layout/default"/>
    <dgm:cxn modelId="{5A141EAD-A2AF-4946-9D2C-29187B1C3023}" type="presOf" srcId="{6D50BFF3-FFE0-401F-A040-3EBE6772E655}" destId="{1710B823-81AA-4EC8-89E0-003D59B21755}" srcOrd="0" destOrd="0" presId="urn:microsoft.com/office/officeart/2005/8/layout/default"/>
    <dgm:cxn modelId="{00888FC2-AF2B-4FF1-AEAA-8943EE727262}" type="presOf" srcId="{4CA89729-FEC9-4260-9F69-BA909CF5E9FC}" destId="{26E39931-E4A6-41AB-B543-CF97591A3B9B}" srcOrd="0" destOrd="0" presId="urn:microsoft.com/office/officeart/2005/8/layout/default"/>
    <dgm:cxn modelId="{FFD159D7-8EC1-41E4-8042-D327A169A8D6}" srcId="{03A80FF7-6BDB-48FA-ADE2-A02714708601}" destId="{18D859B6-7FA0-4C8A-BAD0-500771654559}" srcOrd="0" destOrd="0" parTransId="{734EA96F-00DD-4E70-859C-A1AEE40B5E17}" sibTransId="{7D11DEBD-B6DD-4566-ADA5-C25733D09905}"/>
    <dgm:cxn modelId="{35883DE1-D2A1-4FFA-9872-647977EE66DF}" type="presOf" srcId="{CD3E73D9-F02B-4B6C-9514-1CD67710C235}" destId="{9BC4C6DA-DE55-4B70-B4CC-64FFE452831E}" srcOrd="0" destOrd="0" presId="urn:microsoft.com/office/officeart/2005/8/layout/default"/>
    <dgm:cxn modelId="{3BC72087-0999-4E6E-8EF4-178A856E85C4}" type="presParOf" srcId="{9F24309D-5356-401D-8D35-F7CD6F776EE4}" destId="{8A64F2DA-F5D6-40C8-8619-55B2F45B5026}" srcOrd="0" destOrd="0" presId="urn:microsoft.com/office/officeart/2005/8/layout/default"/>
    <dgm:cxn modelId="{85CBB018-33D7-4109-B929-E88D133A42A7}" type="presParOf" srcId="{9F24309D-5356-401D-8D35-F7CD6F776EE4}" destId="{259F9E46-D225-4D3E-B2DF-6A2A1FB7861D}" srcOrd="1" destOrd="0" presId="urn:microsoft.com/office/officeart/2005/8/layout/default"/>
    <dgm:cxn modelId="{B8AD8A1D-9856-4DFC-84D9-159AA44BFF51}" type="presParOf" srcId="{9F24309D-5356-401D-8D35-F7CD6F776EE4}" destId="{26E39931-E4A6-41AB-B543-CF97591A3B9B}" srcOrd="2" destOrd="0" presId="urn:microsoft.com/office/officeart/2005/8/layout/default"/>
    <dgm:cxn modelId="{56F0F2A2-65DA-4A08-92A6-BBEABF32CB6D}" type="presParOf" srcId="{9F24309D-5356-401D-8D35-F7CD6F776EE4}" destId="{F7BCB41F-8BBD-4D50-B1EC-CC997746F4BD}" srcOrd="3" destOrd="0" presId="urn:microsoft.com/office/officeart/2005/8/layout/default"/>
    <dgm:cxn modelId="{239C0E76-24A6-4AB4-8AB4-6174916192F8}" type="presParOf" srcId="{9F24309D-5356-401D-8D35-F7CD6F776EE4}" destId="{1710B823-81AA-4EC8-89E0-003D59B21755}" srcOrd="4" destOrd="0" presId="urn:microsoft.com/office/officeart/2005/8/layout/default"/>
    <dgm:cxn modelId="{E4662BF2-BA4E-4AAB-9609-277BEF2D4DE8}" type="presParOf" srcId="{9F24309D-5356-401D-8D35-F7CD6F776EE4}" destId="{88EA4E15-D191-469C-96F1-A12BB55D33E2}" srcOrd="5" destOrd="0" presId="urn:microsoft.com/office/officeart/2005/8/layout/default"/>
    <dgm:cxn modelId="{99FFB8D1-2601-49C0-B63B-933F5577299A}" type="presParOf" srcId="{9F24309D-5356-401D-8D35-F7CD6F776EE4}" destId="{3B7C3AD2-51D6-4413-9FFB-079364E81630}" srcOrd="6" destOrd="0" presId="urn:microsoft.com/office/officeart/2005/8/layout/default"/>
    <dgm:cxn modelId="{2C75CE18-8279-48B8-83B1-1876FEF73869}" type="presParOf" srcId="{9F24309D-5356-401D-8D35-F7CD6F776EE4}" destId="{32E73D94-F436-47C0-90DD-956D6C8108F0}" srcOrd="7" destOrd="0" presId="urn:microsoft.com/office/officeart/2005/8/layout/default"/>
    <dgm:cxn modelId="{864A3C0F-0BE6-4D4E-9EFB-095C12C0629F}" type="presParOf" srcId="{9F24309D-5356-401D-8D35-F7CD6F776EE4}" destId="{9BC4C6DA-DE55-4B70-B4CC-64FFE452831E}" srcOrd="8" destOrd="0" presId="urn:microsoft.com/office/officeart/2005/8/layout/default"/>
    <dgm:cxn modelId="{09463712-26AE-47A0-91BF-5297AEA569CF}" type="presParOf" srcId="{9F24309D-5356-401D-8D35-F7CD6F776EE4}" destId="{0D86A2A3-D6E5-466C-9C6C-C7C2E6F17C97}" srcOrd="9" destOrd="0" presId="urn:microsoft.com/office/officeart/2005/8/layout/default"/>
    <dgm:cxn modelId="{A00446DC-4758-4C4F-868C-56B9037E5EE7}" type="presParOf" srcId="{9F24309D-5356-401D-8D35-F7CD6F776EE4}" destId="{0F8C6E72-A1F1-4E32-B38B-D1C202C4E01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746A2-C9EA-4E74-A189-8A1AD35A1F6C}">
      <dsp:nvSpPr>
        <dsp:cNvPr id="0" name=""/>
        <dsp:cNvSpPr/>
      </dsp:nvSpPr>
      <dsp:spPr>
        <a:xfrm>
          <a:off x="0" y="432877"/>
          <a:ext cx="11274490" cy="3373650"/>
        </a:xfrm>
        <a:prstGeom prst="rect">
          <a:avLst/>
        </a:prstGeom>
        <a:solidFill>
          <a:schemeClr val="accent5">
            <a:lumMod val="20000"/>
            <a:lumOff val="80000"/>
            <a:alpha val="1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026" tIns="354076" rIns="87502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National AI Ambassadors network in place</a:t>
          </a:r>
        </a:p>
        <a:p>
          <a:pPr marL="171450" lvl="1" indent="-171450" algn="l" defTabSz="755650">
            <a:lnSpc>
              <a:spcPct val="90000"/>
            </a:lnSpc>
            <a:spcBef>
              <a:spcPct val="0"/>
            </a:spcBef>
            <a:spcAft>
              <a:spcPct val="15000"/>
            </a:spcAft>
            <a:buChar char="•"/>
          </a:pPr>
          <a:r>
            <a:rPr lang="en-GB" sz="1700" kern="1200" dirty="0"/>
            <a:t>Significant national focus on Ambient Scribe with National guidance on Ambient Scribe adoption: </a:t>
          </a:r>
          <a:r>
            <a:rPr lang="en-US" sz="1700" kern="1200" dirty="0">
              <a:hlinkClick xmlns:r="http://schemas.openxmlformats.org/officeDocument/2006/relationships" r:id="rId1"/>
            </a:rPr>
            <a:t>Adopting ambient scribing products in health and care settings</a:t>
          </a:r>
          <a:endParaRPr lang="en-US" sz="1700" kern="1200" dirty="0"/>
        </a:p>
        <a:p>
          <a:pPr marL="171450" lvl="1" indent="-171450" algn="l" defTabSz="755650">
            <a:lnSpc>
              <a:spcPct val="90000"/>
            </a:lnSpc>
            <a:spcBef>
              <a:spcPct val="0"/>
            </a:spcBef>
            <a:spcAft>
              <a:spcPct val="15000"/>
            </a:spcAft>
            <a:buChar char="•"/>
          </a:pPr>
          <a:r>
            <a:rPr lang="en-GB" sz="1700" kern="1200" dirty="0"/>
            <a:t>More general national resources available to support AI adoption and implementation within Healthcare on Futures: </a:t>
          </a:r>
          <a:r>
            <a:rPr lang="it-IT" sz="1700" kern="1200" dirty="0">
              <a:hlinkClick xmlns:r="http://schemas.openxmlformats.org/officeDocument/2006/relationships" r:id="rId2"/>
            </a:rPr>
            <a:t>Understand AI - AI Virtual Hub - Futures</a:t>
          </a:r>
          <a:endParaRPr lang="en-GB" sz="1700" kern="1200" dirty="0"/>
        </a:p>
        <a:p>
          <a:pPr marL="171450" lvl="1" indent="-171450" algn="l" defTabSz="755650">
            <a:lnSpc>
              <a:spcPct val="90000"/>
            </a:lnSpc>
            <a:spcBef>
              <a:spcPct val="0"/>
            </a:spcBef>
            <a:spcAft>
              <a:spcPct val="15000"/>
            </a:spcAft>
            <a:buChar char="•"/>
          </a:pPr>
          <a:r>
            <a:rPr lang="en-GB" sz="1700" kern="1200" dirty="0"/>
            <a:t>Importance of assurance and digital clinical safety including where MHRA type 1 medical device accreditation is required</a:t>
          </a:r>
        </a:p>
        <a:p>
          <a:pPr marL="171450" lvl="1" indent="-171450" algn="l" defTabSz="755650">
            <a:lnSpc>
              <a:spcPct val="90000"/>
            </a:lnSpc>
            <a:spcBef>
              <a:spcPct val="0"/>
            </a:spcBef>
            <a:spcAft>
              <a:spcPct val="15000"/>
            </a:spcAft>
            <a:buChar char="•"/>
          </a:pPr>
          <a:r>
            <a:rPr lang="en-GB" sz="1700" kern="1200" dirty="0"/>
            <a:t>MHRA working on specific guidance in relation to AI regulation with UK government and health sectors</a:t>
          </a:r>
        </a:p>
        <a:p>
          <a:pPr marL="171450" lvl="1" indent="-171450" algn="l" defTabSz="755650">
            <a:lnSpc>
              <a:spcPct val="90000"/>
            </a:lnSpc>
            <a:spcBef>
              <a:spcPct val="0"/>
            </a:spcBef>
            <a:spcAft>
              <a:spcPct val="15000"/>
            </a:spcAft>
            <a:buChar char="•"/>
          </a:pPr>
          <a:r>
            <a:rPr lang="en-GB" sz="1700" kern="1200"/>
            <a:t>Training, guidance, views and groups popping up all over </a:t>
          </a:r>
          <a:endParaRPr lang="en-GB" sz="1700" kern="1200" dirty="0"/>
        </a:p>
        <a:p>
          <a:pPr marL="171450" lvl="1" indent="-171450" algn="l" defTabSz="755650">
            <a:lnSpc>
              <a:spcPct val="90000"/>
            </a:lnSpc>
            <a:spcBef>
              <a:spcPct val="0"/>
            </a:spcBef>
            <a:spcAft>
              <a:spcPct val="15000"/>
            </a:spcAft>
            <a:buChar char="•"/>
          </a:pPr>
          <a:r>
            <a:rPr lang="en-GB" sz="1700" kern="1200" dirty="0"/>
            <a:t>Regional Midlands Automation &amp; AI group</a:t>
          </a:r>
        </a:p>
        <a:p>
          <a:pPr marL="171450" lvl="1" indent="-171450" algn="l" defTabSz="755650">
            <a:lnSpc>
              <a:spcPct val="90000"/>
            </a:lnSpc>
            <a:spcBef>
              <a:spcPct val="0"/>
            </a:spcBef>
            <a:spcAft>
              <a:spcPct val="15000"/>
            </a:spcAft>
            <a:buChar char="•"/>
          </a:pPr>
          <a:r>
            <a:rPr lang="en-GB" sz="1700" kern="1200" dirty="0"/>
            <a:t>Expecting some digital funding will be focused on AI</a:t>
          </a:r>
        </a:p>
      </dsp:txBody>
      <dsp:txXfrm>
        <a:off x="0" y="432877"/>
        <a:ext cx="11274490" cy="3373650"/>
      </dsp:txXfrm>
    </dsp:sp>
    <dsp:sp modelId="{39309813-689C-45A0-8DB8-A0437A0D031C}">
      <dsp:nvSpPr>
        <dsp:cNvPr id="0" name=""/>
        <dsp:cNvSpPr/>
      </dsp:nvSpPr>
      <dsp:spPr>
        <a:xfrm>
          <a:off x="563724" y="252454"/>
          <a:ext cx="7892143" cy="50184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04" tIns="0" rIns="298304" bIns="0" numCol="1" spcCol="1270" anchor="ctr" anchorCtr="0">
          <a:noAutofit/>
        </a:bodyPr>
        <a:lstStyle/>
        <a:p>
          <a:pPr marL="0" lvl="0" indent="0" algn="l" defTabSz="889000">
            <a:lnSpc>
              <a:spcPct val="90000"/>
            </a:lnSpc>
            <a:spcBef>
              <a:spcPct val="0"/>
            </a:spcBef>
            <a:spcAft>
              <a:spcPct val="35000"/>
            </a:spcAft>
            <a:buNone/>
          </a:pPr>
          <a:r>
            <a:rPr lang="en-GB" sz="2000" b="1" kern="1200" dirty="0"/>
            <a:t>Nationally</a:t>
          </a:r>
        </a:p>
      </dsp:txBody>
      <dsp:txXfrm>
        <a:off x="588222" y="276952"/>
        <a:ext cx="7843147" cy="452844"/>
      </dsp:txXfrm>
    </dsp:sp>
    <dsp:sp modelId="{B5A73C8A-7B42-46A1-8B3D-91FDC41314E6}">
      <dsp:nvSpPr>
        <dsp:cNvPr id="0" name=""/>
        <dsp:cNvSpPr/>
      </dsp:nvSpPr>
      <dsp:spPr>
        <a:xfrm>
          <a:off x="0" y="4219745"/>
          <a:ext cx="11274490" cy="1526175"/>
        </a:xfrm>
        <a:prstGeom prst="rect">
          <a:avLst/>
        </a:prstGeom>
        <a:solidFill>
          <a:schemeClr val="accent6">
            <a:lumMod val="20000"/>
            <a:lumOff val="80000"/>
            <a:alpha val="9000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5026" tIns="354076" rIns="875026"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a:t>Trusts building own policies and governance processes</a:t>
          </a:r>
          <a:endParaRPr lang="en-GB" sz="1700" kern="1200" dirty="0"/>
        </a:p>
        <a:p>
          <a:pPr marL="171450" lvl="1" indent="-171450" algn="l" defTabSz="755650">
            <a:lnSpc>
              <a:spcPct val="90000"/>
            </a:lnSpc>
            <a:spcBef>
              <a:spcPct val="0"/>
            </a:spcBef>
            <a:spcAft>
              <a:spcPct val="15000"/>
            </a:spcAft>
            <a:buChar char="•"/>
          </a:pPr>
          <a:r>
            <a:rPr lang="en-GB" sz="1700" kern="1200" dirty="0"/>
            <a:t>Subject of ICS wide Technical design authority (TDA) and ICS Digital, Data and Technology programme board but no clear framework agreed</a:t>
          </a:r>
        </a:p>
        <a:p>
          <a:pPr marL="171450" lvl="1" indent="-171450" algn="l" defTabSz="755650">
            <a:lnSpc>
              <a:spcPct val="90000"/>
            </a:lnSpc>
            <a:spcBef>
              <a:spcPct val="0"/>
            </a:spcBef>
            <a:spcAft>
              <a:spcPct val="15000"/>
            </a:spcAft>
            <a:buChar char="•"/>
          </a:pPr>
          <a:r>
            <a:rPr lang="en-GB" sz="1700" kern="1200" dirty="0"/>
            <a:t>Each organisation building/shaping knowledge and capability in this area</a:t>
          </a:r>
        </a:p>
      </dsp:txBody>
      <dsp:txXfrm>
        <a:off x="0" y="4219745"/>
        <a:ext cx="11274490" cy="1526175"/>
      </dsp:txXfrm>
    </dsp:sp>
    <dsp:sp modelId="{7884CFDD-A147-4A84-81FC-28D806A77F95}">
      <dsp:nvSpPr>
        <dsp:cNvPr id="0" name=""/>
        <dsp:cNvSpPr/>
      </dsp:nvSpPr>
      <dsp:spPr>
        <a:xfrm>
          <a:off x="563724" y="3968825"/>
          <a:ext cx="7892143" cy="50184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304" tIns="0" rIns="298304" bIns="0" numCol="1" spcCol="1270" anchor="ctr" anchorCtr="0">
          <a:noAutofit/>
        </a:bodyPr>
        <a:lstStyle/>
        <a:p>
          <a:pPr marL="0" lvl="0" indent="0" algn="l" defTabSz="889000">
            <a:lnSpc>
              <a:spcPct val="90000"/>
            </a:lnSpc>
            <a:spcBef>
              <a:spcPct val="0"/>
            </a:spcBef>
            <a:spcAft>
              <a:spcPct val="35000"/>
            </a:spcAft>
            <a:buNone/>
          </a:pPr>
          <a:r>
            <a:rPr lang="en-GB" sz="2000" b="1" kern="1200" dirty="0"/>
            <a:t>AI across ICS</a:t>
          </a:r>
        </a:p>
      </dsp:txBody>
      <dsp:txXfrm>
        <a:off x="588222" y="3993323"/>
        <a:ext cx="784314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F991F-3A57-4435-B148-E76FA09F0C1C}">
      <dsp:nvSpPr>
        <dsp:cNvPr id="0" name=""/>
        <dsp:cNvSpPr/>
      </dsp:nvSpPr>
      <dsp:spPr>
        <a:xfrm>
          <a:off x="0" y="218389"/>
          <a:ext cx="11274490" cy="486720"/>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AI Governance policy</a:t>
          </a:r>
        </a:p>
      </dsp:txBody>
      <dsp:txXfrm>
        <a:off x="23760" y="242149"/>
        <a:ext cx="11226970" cy="439200"/>
      </dsp:txXfrm>
    </dsp:sp>
    <dsp:sp modelId="{6F695437-B691-4402-8DAE-150038F2E921}">
      <dsp:nvSpPr>
        <dsp:cNvPr id="0" name=""/>
        <dsp:cNvSpPr/>
      </dsp:nvSpPr>
      <dsp:spPr>
        <a:xfrm>
          <a:off x="0" y="705109"/>
          <a:ext cx="11274490" cy="605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Calibri" panose="020F0502020204030204"/>
              <a:ea typeface="+mn-ea"/>
              <a:cs typeface="+mn-cs"/>
            </a:rPr>
            <a:t>Drafted and will be circulated for comment prior to approval</a:t>
          </a:r>
        </a:p>
        <a:p>
          <a:pPr marL="171450" lvl="1" indent="-171450" algn="l" defTabSz="800100">
            <a:lnSpc>
              <a:spcPct val="90000"/>
            </a:lnSpc>
            <a:spcBef>
              <a:spcPct val="0"/>
            </a:spcBef>
            <a:spcAft>
              <a:spcPct val="20000"/>
            </a:spcAft>
            <a:buChar char="•"/>
          </a:pPr>
          <a:r>
            <a:rPr lang="en-GB" sz="1800" kern="1200">
              <a:latin typeface="Calibri" panose="020F0502020204030204"/>
              <a:ea typeface="+mn-ea"/>
              <a:cs typeface="+mn-cs"/>
            </a:rPr>
            <a:t>We will need to agree on governance structure (like we have for IG) for AI use and clinical safety to be approved</a:t>
          </a:r>
          <a:endParaRPr lang="en-GB" sz="1800" kern="1200" dirty="0">
            <a:latin typeface="Calibri" panose="020F0502020204030204"/>
            <a:ea typeface="+mn-ea"/>
            <a:cs typeface="+mn-cs"/>
          </a:endParaRPr>
        </a:p>
      </dsp:txBody>
      <dsp:txXfrm>
        <a:off x="0" y="705109"/>
        <a:ext cx="11274490" cy="605474"/>
      </dsp:txXfrm>
    </dsp:sp>
    <dsp:sp modelId="{535CDD10-CE0E-410F-959A-ECC66F10205A}">
      <dsp:nvSpPr>
        <dsp:cNvPr id="0" name=""/>
        <dsp:cNvSpPr/>
      </dsp:nvSpPr>
      <dsp:spPr>
        <a:xfrm>
          <a:off x="0" y="1310584"/>
          <a:ext cx="11274490" cy="486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Meetings administration </a:t>
          </a:r>
        </a:p>
      </dsp:txBody>
      <dsp:txXfrm>
        <a:off x="23760" y="1334344"/>
        <a:ext cx="11226970" cy="439200"/>
      </dsp:txXfrm>
    </dsp:sp>
    <dsp:sp modelId="{93730483-6F1A-4AF2-98A7-F5EF0104A829}">
      <dsp:nvSpPr>
        <dsp:cNvPr id="0" name=""/>
        <dsp:cNvSpPr/>
      </dsp:nvSpPr>
      <dsp:spPr>
        <a:xfrm>
          <a:off x="0" y="1797304"/>
          <a:ext cx="11274490"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65"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Pilot of Microsoft Teams premium to create a summary/recap and actions from recording taken place</a:t>
          </a:r>
        </a:p>
        <a:p>
          <a:pPr marL="228600" lvl="1" indent="-228600" algn="l" defTabSz="889000">
            <a:lnSpc>
              <a:spcPct val="90000"/>
            </a:lnSpc>
            <a:spcBef>
              <a:spcPct val="0"/>
            </a:spcBef>
            <a:spcAft>
              <a:spcPct val="20000"/>
            </a:spcAft>
            <a:buChar char="•"/>
          </a:pPr>
          <a:r>
            <a:rPr lang="en-GB" sz="2000" kern="1200" dirty="0"/>
            <a:t>Additional licence cost per user per annum</a:t>
          </a:r>
        </a:p>
        <a:p>
          <a:pPr marL="228600" lvl="1" indent="-228600" algn="l" defTabSz="889000">
            <a:lnSpc>
              <a:spcPct val="90000"/>
            </a:lnSpc>
            <a:spcBef>
              <a:spcPct val="0"/>
            </a:spcBef>
            <a:spcAft>
              <a:spcPct val="20000"/>
            </a:spcAft>
            <a:buChar char="•"/>
          </a:pPr>
          <a:r>
            <a:rPr lang="en-GB" sz="2000" kern="1200" dirty="0"/>
            <a:t>Learning from pilot:</a:t>
          </a:r>
        </a:p>
        <a:p>
          <a:pPr marL="457200" lvl="2" indent="-228600" algn="l" defTabSz="889000">
            <a:lnSpc>
              <a:spcPct val="90000"/>
            </a:lnSpc>
            <a:spcBef>
              <a:spcPct val="0"/>
            </a:spcBef>
            <a:spcAft>
              <a:spcPct val="20000"/>
            </a:spcAft>
            <a:buChar char="•"/>
          </a:pPr>
          <a:r>
            <a:rPr lang="en-GB" sz="2000" kern="1200" dirty="0"/>
            <a:t>Only required by those who need to create minutes and actions of meetings</a:t>
          </a:r>
        </a:p>
        <a:p>
          <a:pPr marL="457200" lvl="2" indent="-228600" algn="l" defTabSz="889000">
            <a:lnSpc>
              <a:spcPct val="90000"/>
            </a:lnSpc>
            <a:spcBef>
              <a:spcPct val="0"/>
            </a:spcBef>
            <a:spcAft>
              <a:spcPct val="20000"/>
            </a:spcAft>
            <a:buChar char="•"/>
          </a:pPr>
          <a:r>
            <a:rPr lang="en-GB" sz="2000" kern="1200" dirty="0"/>
            <a:t>The capability can increase meeting security as well as productivity</a:t>
          </a:r>
        </a:p>
        <a:p>
          <a:pPr marL="457200" lvl="2" indent="-228600" algn="l" defTabSz="889000">
            <a:lnSpc>
              <a:spcPct val="90000"/>
            </a:lnSpc>
            <a:spcBef>
              <a:spcPct val="0"/>
            </a:spcBef>
            <a:spcAft>
              <a:spcPct val="20000"/>
            </a:spcAft>
            <a:buChar char="•"/>
          </a:pPr>
          <a:r>
            <a:rPr lang="en-GB" sz="2000" kern="1200" dirty="0"/>
            <a:t>Support chairs of meetings with guidance on how to get the best out of the solution will aid in it’s productivity, good practice and security for set up</a:t>
          </a:r>
        </a:p>
        <a:p>
          <a:pPr marL="457200" lvl="2" indent="-228600" algn="l" defTabSz="889000">
            <a:lnSpc>
              <a:spcPct val="90000"/>
            </a:lnSpc>
            <a:spcBef>
              <a:spcPct val="0"/>
            </a:spcBef>
            <a:spcAft>
              <a:spcPct val="20000"/>
            </a:spcAft>
            <a:buChar char="•"/>
          </a:pPr>
          <a:r>
            <a:rPr lang="en-GB" sz="2000" kern="1200" dirty="0"/>
            <a:t>Support administrators of meetings in good practice and etiquette for set up and how to use it – guidance in draft, being reviewed</a:t>
          </a:r>
        </a:p>
        <a:p>
          <a:pPr marL="457200" lvl="2" indent="-228600" algn="l" defTabSz="889000">
            <a:lnSpc>
              <a:spcPct val="90000"/>
            </a:lnSpc>
            <a:spcBef>
              <a:spcPct val="0"/>
            </a:spcBef>
            <a:spcAft>
              <a:spcPct val="20000"/>
            </a:spcAft>
            <a:buChar char="•"/>
          </a:pPr>
          <a:r>
            <a:rPr lang="en-GB" sz="2000" kern="1200" dirty="0"/>
            <a:t>Committee meetings/public meetings often more complex and detailed notes required – trialling Microsoft CoPilot for this purpose, will bring findings back</a:t>
          </a:r>
        </a:p>
        <a:p>
          <a:pPr marL="457200" lvl="2" indent="-228600" algn="l" defTabSz="889000">
            <a:lnSpc>
              <a:spcPct val="90000"/>
            </a:lnSpc>
            <a:spcBef>
              <a:spcPct val="0"/>
            </a:spcBef>
            <a:spcAft>
              <a:spcPct val="20000"/>
            </a:spcAft>
            <a:buChar char="•"/>
          </a:pPr>
          <a:r>
            <a:rPr lang="en-GB" sz="2000" kern="1200" dirty="0"/>
            <a:t>Currently in phased roll out</a:t>
          </a:r>
        </a:p>
      </dsp:txBody>
      <dsp:txXfrm>
        <a:off x="0" y="1797304"/>
        <a:ext cx="11274490" cy="3982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B1C20-C753-44C2-B126-206A0D0BBC95}">
      <dsp:nvSpPr>
        <dsp:cNvPr id="0" name=""/>
        <dsp:cNvSpPr/>
      </dsp:nvSpPr>
      <dsp:spPr>
        <a:xfrm>
          <a:off x="0" y="4004"/>
          <a:ext cx="11274490" cy="4679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CHC IEG 4 implementation</a:t>
          </a:r>
        </a:p>
      </dsp:txBody>
      <dsp:txXfrm>
        <a:off x="22846" y="26850"/>
        <a:ext cx="11228798" cy="422307"/>
      </dsp:txXfrm>
    </dsp:sp>
    <dsp:sp modelId="{B32A0465-1BB6-42E9-94E3-B2FAD4A0F4FE}">
      <dsp:nvSpPr>
        <dsp:cNvPr id="0" name=""/>
        <dsp:cNvSpPr/>
      </dsp:nvSpPr>
      <dsp:spPr>
        <a:xfrm>
          <a:off x="0" y="472004"/>
          <a:ext cx="11274490" cy="115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b="0" kern="1200" dirty="0"/>
            <a:t>National Guidance came last week to say that Ambient Scribe products that summarise need to be MHRA medical device type 1 approved – still guidance but clear steer, widely publicised</a:t>
          </a:r>
        </a:p>
        <a:p>
          <a:pPr marL="171450" lvl="1" indent="-171450" algn="l" defTabSz="800100">
            <a:lnSpc>
              <a:spcPct val="90000"/>
            </a:lnSpc>
            <a:spcBef>
              <a:spcPct val="0"/>
            </a:spcBef>
            <a:spcAft>
              <a:spcPct val="20000"/>
            </a:spcAft>
            <a:buChar char="•"/>
          </a:pPr>
          <a:r>
            <a:rPr lang="en-GB" sz="1800" b="0" kern="1200" dirty="0"/>
            <a:t>Working with IEG4 to see if this can be achieved with their current Ambient Scribe 3</a:t>
          </a:r>
          <a:r>
            <a:rPr lang="en-GB" sz="1800" b="0" kern="1200" baseline="30000" dirty="0"/>
            <a:t>rd</a:t>
          </a:r>
          <a:r>
            <a:rPr lang="en-GB" sz="1800" b="0" kern="1200" dirty="0"/>
            <a:t> party product</a:t>
          </a:r>
        </a:p>
        <a:p>
          <a:pPr marL="171450" lvl="1" indent="-171450" algn="l" defTabSz="800100">
            <a:lnSpc>
              <a:spcPct val="90000"/>
            </a:lnSpc>
            <a:spcBef>
              <a:spcPct val="0"/>
            </a:spcBef>
            <a:spcAft>
              <a:spcPct val="20000"/>
            </a:spcAft>
            <a:buChar char="•"/>
          </a:pPr>
          <a:r>
            <a:rPr lang="en-GB" sz="1800" b="0" kern="1200" dirty="0"/>
            <a:t>Working with CHC on options to mitigate the risk </a:t>
          </a:r>
        </a:p>
      </dsp:txBody>
      <dsp:txXfrm>
        <a:off x="0" y="472004"/>
        <a:ext cx="11274490" cy="1151120"/>
      </dsp:txXfrm>
    </dsp:sp>
    <dsp:sp modelId="{F013B6C4-874B-45DB-996D-A746C225A136}">
      <dsp:nvSpPr>
        <dsp:cNvPr id="0" name=""/>
        <dsp:cNvSpPr/>
      </dsp:nvSpPr>
      <dsp:spPr>
        <a:xfrm>
          <a:off x="0" y="1623125"/>
          <a:ext cx="11274490" cy="4679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Other AI use cases</a:t>
          </a:r>
        </a:p>
      </dsp:txBody>
      <dsp:txXfrm>
        <a:off x="22846" y="1645971"/>
        <a:ext cx="11228798" cy="422307"/>
      </dsp:txXfrm>
    </dsp:sp>
    <dsp:sp modelId="{4449014C-0C71-4A49-9741-1FBBAF5120BF}">
      <dsp:nvSpPr>
        <dsp:cNvPr id="0" name=""/>
        <dsp:cNvSpPr/>
      </dsp:nvSpPr>
      <dsp:spPr>
        <a:xfrm>
          <a:off x="0" y="2091124"/>
          <a:ext cx="11274490" cy="230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Calibri" panose="020F0502020204030204"/>
              <a:ea typeface="+mn-ea"/>
              <a:cs typeface="+mn-cs"/>
            </a:rPr>
            <a:t>We’ve pulled together many sources of guidance and information into a single page to support AI which includes</a:t>
          </a:r>
        </a:p>
        <a:p>
          <a:pPr marL="342900" lvl="2" indent="-171450" algn="l" defTabSz="800100">
            <a:lnSpc>
              <a:spcPct val="90000"/>
            </a:lnSpc>
            <a:spcBef>
              <a:spcPct val="0"/>
            </a:spcBef>
            <a:spcAft>
              <a:spcPct val="20000"/>
            </a:spcAft>
            <a:buChar char="•"/>
          </a:pPr>
          <a:r>
            <a:rPr lang="en-GB" sz="1800" kern="1200" dirty="0">
              <a:latin typeface="Calibri" panose="020F0502020204030204"/>
              <a:ea typeface="+mn-ea"/>
              <a:cs typeface="+mn-cs"/>
            </a:rPr>
            <a:t>Ambient AI in Health and Care overview and guidance framework for staff </a:t>
          </a:r>
          <a:r>
            <a:rPr lang="en-US" sz="1800" kern="1200" dirty="0">
              <a:hlinkClick xmlns:r="http://schemas.openxmlformats.org/officeDocument/2006/relationships" r:id="rId1"/>
            </a:rPr>
            <a:t>AI and Ambient AI in Healthcare Guidance for staff May 2025</a:t>
          </a:r>
          <a:endParaRPr lang="en-GB" sz="1800" kern="1200" dirty="0">
            <a:latin typeface="Calibri" panose="020F0502020204030204"/>
            <a:ea typeface="+mn-ea"/>
            <a:cs typeface="+mn-cs"/>
          </a:endParaRPr>
        </a:p>
        <a:p>
          <a:pPr marL="342900" lvl="2" indent="-171450" algn="l" defTabSz="800100">
            <a:lnSpc>
              <a:spcPct val="90000"/>
            </a:lnSpc>
            <a:spcBef>
              <a:spcPct val="0"/>
            </a:spcBef>
            <a:spcAft>
              <a:spcPct val="20000"/>
            </a:spcAft>
            <a:buChar char="•"/>
          </a:pPr>
          <a:r>
            <a:rPr lang="en-GB" sz="1800" kern="1200">
              <a:latin typeface="Calibri" panose="020F0502020204030204"/>
              <a:ea typeface="+mn-ea"/>
              <a:cs typeface="+mn-cs"/>
            </a:rPr>
            <a:t>AI and Ambient Scribe information hub on Teamnet (available to all ICS and GP practice staff) - </a:t>
          </a:r>
          <a:r>
            <a:rPr lang="en-GB" sz="1800" kern="1200">
              <a:hlinkClick xmlns:r="http://schemas.openxmlformats.org/officeDocument/2006/relationships" r:id="rId2"/>
            </a:rPr>
            <a:t>AI and Ambient Scribe information hub</a:t>
          </a:r>
          <a:endParaRPr lang="en-GB" sz="1800" kern="1200" dirty="0">
            <a:latin typeface="Calibri" panose="020F0502020204030204"/>
            <a:ea typeface="+mn-ea"/>
            <a:cs typeface="+mn-cs"/>
          </a:endParaRPr>
        </a:p>
        <a:p>
          <a:pPr marL="342900" lvl="2" indent="-171450" algn="l" defTabSz="800100">
            <a:lnSpc>
              <a:spcPct val="90000"/>
            </a:lnSpc>
            <a:spcBef>
              <a:spcPct val="0"/>
            </a:spcBef>
            <a:spcAft>
              <a:spcPct val="20000"/>
            </a:spcAft>
            <a:buChar char="•"/>
          </a:pPr>
          <a:r>
            <a:rPr lang="en-GB" sz="1800" kern="1200" dirty="0">
              <a:latin typeface="Calibri" panose="020F0502020204030204"/>
              <a:ea typeface="+mn-ea"/>
              <a:cs typeface="+mn-cs"/>
            </a:rPr>
            <a:t>We will work to keep links to further resources up to date and add information/guidance as it becomes available</a:t>
          </a:r>
        </a:p>
        <a:p>
          <a:pPr marL="342900" lvl="2" indent="-171450" algn="l" defTabSz="800100">
            <a:lnSpc>
              <a:spcPct val="90000"/>
            </a:lnSpc>
            <a:spcBef>
              <a:spcPct val="0"/>
            </a:spcBef>
            <a:spcAft>
              <a:spcPct val="20000"/>
            </a:spcAft>
            <a:buChar char="•"/>
          </a:pPr>
          <a:r>
            <a:rPr lang="en-GB" sz="1800" kern="1200">
              <a:latin typeface="Calibri" panose="020F0502020204030204"/>
              <a:ea typeface="+mn-ea"/>
              <a:cs typeface="+mn-cs"/>
            </a:rPr>
            <a:t>This has gone out on The Hub as a news article and been circulated in GPU to our practices</a:t>
          </a:r>
          <a:endParaRPr lang="en-GB" sz="1800" kern="1200" dirty="0">
            <a:latin typeface="Calibri" panose="020F0502020204030204"/>
            <a:ea typeface="+mn-ea"/>
            <a:cs typeface="+mn-cs"/>
          </a:endParaRPr>
        </a:p>
        <a:p>
          <a:pPr marL="342900" lvl="2" indent="-171450" algn="l" defTabSz="800100">
            <a:lnSpc>
              <a:spcPct val="90000"/>
            </a:lnSpc>
            <a:spcBef>
              <a:spcPct val="0"/>
            </a:spcBef>
            <a:spcAft>
              <a:spcPct val="20000"/>
            </a:spcAft>
            <a:buChar char="•"/>
          </a:pPr>
          <a:r>
            <a:rPr lang="en-GB" sz="1800" kern="1200">
              <a:latin typeface="Calibri" panose="020F0502020204030204"/>
              <a:ea typeface="+mn-ea"/>
              <a:cs typeface="+mn-cs"/>
            </a:rPr>
            <a:t>We’ve also shared with ICS partners for their re-use</a:t>
          </a:r>
          <a:endParaRPr lang="en-GB" sz="1800" kern="1200" dirty="0">
            <a:latin typeface="Calibri" panose="020F0502020204030204"/>
            <a:ea typeface="+mn-ea"/>
            <a:cs typeface="+mn-cs"/>
          </a:endParaRPr>
        </a:p>
      </dsp:txBody>
      <dsp:txXfrm>
        <a:off x="0" y="2091124"/>
        <a:ext cx="11274490" cy="2302241"/>
      </dsp:txXfrm>
    </dsp:sp>
    <dsp:sp modelId="{672DEFF5-0AA9-4A08-8BB2-D46CB5B918EE}">
      <dsp:nvSpPr>
        <dsp:cNvPr id="0" name=""/>
        <dsp:cNvSpPr/>
      </dsp:nvSpPr>
      <dsp:spPr>
        <a:xfrm>
          <a:off x="0" y="4393366"/>
          <a:ext cx="11274490" cy="4679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Key takeaways</a:t>
          </a:r>
        </a:p>
      </dsp:txBody>
      <dsp:txXfrm>
        <a:off x="22846" y="4416212"/>
        <a:ext cx="11228798" cy="422307"/>
      </dsp:txXfrm>
    </dsp:sp>
    <dsp:sp modelId="{CB1327CD-9B1E-42B1-8937-8B67326A04DF}">
      <dsp:nvSpPr>
        <dsp:cNvPr id="0" name=""/>
        <dsp:cNvSpPr/>
      </dsp:nvSpPr>
      <dsp:spPr>
        <a:xfrm>
          <a:off x="0" y="4861366"/>
          <a:ext cx="11274490" cy="115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96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latin typeface="Calibri" panose="020F0502020204030204"/>
              <a:ea typeface="+mn-ea"/>
              <a:cs typeface="+mn-cs"/>
            </a:rPr>
            <a:t>Our staff need to be aware of the guidance in their own use of AI in support of their own work and if they are involved in supporting procurement or use of any AI solution</a:t>
          </a:r>
          <a:endParaRPr lang="en-GB" sz="1800" kern="1200" dirty="0"/>
        </a:p>
        <a:p>
          <a:pPr marL="171450" lvl="1" indent="-171450" algn="l" defTabSz="800100">
            <a:lnSpc>
              <a:spcPct val="90000"/>
            </a:lnSpc>
            <a:spcBef>
              <a:spcPct val="0"/>
            </a:spcBef>
            <a:spcAft>
              <a:spcPct val="20000"/>
            </a:spcAft>
            <a:buChar char="•"/>
          </a:pPr>
          <a:r>
            <a:rPr lang="en-GB" sz="1800" kern="1200" dirty="0">
              <a:latin typeface="Calibri" panose="020F0502020204030204"/>
              <a:ea typeface="+mn-ea"/>
              <a:cs typeface="+mn-cs"/>
            </a:rPr>
            <a:t>Policy will support further when approved</a:t>
          </a:r>
          <a:endParaRPr lang="en-GB" sz="1800" kern="1200" dirty="0"/>
        </a:p>
        <a:p>
          <a:pPr marL="171450" lvl="1" indent="-171450" algn="l" defTabSz="800100">
            <a:lnSpc>
              <a:spcPct val="90000"/>
            </a:lnSpc>
            <a:spcBef>
              <a:spcPct val="0"/>
            </a:spcBef>
            <a:spcAft>
              <a:spcPct val="20000"/>
            </a:spcAft>
            <a:buChar char="•"/>
          </a:pPr>
          <a:r>
            <a:rPr lang="en-GB" sz="1800" kern="1200" dirty="0">
              <a:latin typeface="Calibri" panose="020F0502020204030204"/>
              <a:ea typeface="+mn-ea"/>
              <a:cs typeface="+mn-cs"/>
            </a:rPr>
            <a:t>We will do further awareness raising as part of Summer of Learning</a:t>
          </a:r>
          <a:endParaRPr lang="en-GB" sz="1800" kern="1200" dirty="0"/>
        </a:p>
      </dsp:txBody>
      <dsp:txXfrm>
        <a:off x="0" y="4861366"/>
        <a:ext cx="11274490" cy="115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779B4-FB93-4A4E-B41B-49A3AD8236E5}">
      <dsp:nvSpPr>
        <dsp:cNvPr id="0" name=""/>
        <dsp:cNvSpPr/>
      </dsp:nvSpPr>
      <dsp:spPr>
        <a:xfrm>
          <a:off x="0" y="651"/>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96D73-9C01-4628-87D6-1CA1B8726A3C}">
      <dsp:nvSpPr>
        <dsp:cNvPr id="0" name=""/>
        <dsp:cNvSpPr/>
      </dsp:nvSpPr>
      <dsp:spPr>
        <a:xfrm>
          <a:off x="0" y="651"/>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Piloting EPR-integrated Ambient Scribe product across Primary Care, Acute and community</a:t>
          </a:r>
        </a:p>
      </dsp:txBody>
      <dsp:txXfrm>
        <a:off x="0" y="651"/>
        <a:ext cx="11153775" cy="761737"/>
      </dsp:txXfrm>
    </dsp:sp>
    <dsp:sp modelId="{800FE7E5-7E98-4076-8D48-3E75A1729B86}">
      <dsp:nvSpPr>
        <dsp:cNvPr id="0" name=""/>
        <dsp:cNvSpPr/>
      </dsp:nvSpPr>
      <dsp:spPr>
        <a:xfrm>
          <a:off x="0" y="762388"/>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C0CA7-CD7F-4FA0-AA53-78EB6CA22043}">
      <dsp:nvSpPr>
        <dsp:cNvPr id="0" name=""/>
        <dsp:cNvSpPr/>
      </dsp:nvSpPr>
      <dsp:spPr>
        <a:xfrm>
          <a:off x="0" y="762388"/>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Only one of a few pilots we are aware of using an EPR-integrated approach and featuring multiple care settings</a:t>
          </a:r>
        </a:p>
      </dsp:txBody>
      <dsp:txXfrm>
        <a:off x="0" y="762388"/>
        <a:ext cx="11153775" cy="761737"/>
      </dsp:txXfrm>
    </dsp:sp>
    <dsp:sp modelId="{A8FC8580-B11A-4BB3-9EB7-15DDCF265BC6}">
      <dsp:nvSpPr>
        <dsp:cNvPr id="0" name=""/>
        <dsp:cNvSpPr/>
      </dsp:nvSpPr>
      <dsp:spPr>
        <a:xfrm>
          <a:off x="0" y="1524126"/>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067BD-F5A6-4F24-BA73-006B7C52C167}">
      <dsp:nvSpPr>
        <dsp:cNvPr id="0" name=""/>
        <dsp:cNvSpPr/>
      </dsp:nvSpPr>
      <dsp:spPr>
        <a:xfrm>
          <a:off x="0" y="1524126"/>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Evaluation resource supported by University of Edinburgh and University of Worcester</a:t>
          </a:r>
          <a:endParaRPr lang="en-GB" sz="1800" kern="1200" dirty="0"/>
        </a:p>
      </dsp:txBody>
      <dsp:txXfrm>
        <a:off x="0" y="1524126"/>
        <a:ext cx="11153775" cy="761737"/>
      </dsp:txXfrm>
    </dsp:sp>
    <dsp:sp modelId="{C98BEB87-0CF2-40F6-9FAA-95C350E53CC5}">
      <dsp:nvSpPr>
        <dsp:cNvPr id="0" name=""/>
        <dsp:cNvSpPr/>
      </dsp:nvSpPr>
      <dsp:spPr>
        <a:xfrm>
          <a:off x="0" y="2285864"/>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519C6-9470-4AA6-A04A-A99E880435E1}">
      <dsp:nvSpPr>
        <dsp:cNvPr id="0" name=""/>
        <dsp:cNvSpPr/>
      </dsp:nvSpPr>
      <dsp:spPr>
        <a:xfrm>
          <a:off x="0" y="2285864"/>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Wye Valley has already started their pilot including initial evaluation phase and technical integration. We have 5 GP practices due to go live with pilots early July.</a:t>
          </a:r>
          <a:endParaRPr lang="en-GB" sz="1800" kern="1200" dirty="0"/>
        </a:p>
      </dsp:txBody>
      <dsp:txXfrm>
        <a:off x="0" y="2285864"/>
        <a:ext cx="11153775" cy="761737"/>
      </dsp:txXfrm>
    </dsp:sp>
    <dsp:sp modelId="{81A6B0B6-B42D-4626-96F3-1EA8A887612F}">
      <dsp:nvSpPr>
        <dsp:cNvPr id="0" name=""/>
        <dsp:cNvSpPr/>
      </dsp:nvSpPr>
      <dsp:spPr>
        <a:xfrm>
          <a:off x="0" y="3047601"/>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8F7B8-2D00-467C-B644-681FA0525F5C}">
      <dsp:nvSpPr>
        <dsp:cNvPr id="0" name=""/>
        <dsp:cNvSpPr/>
      </dsp:nvSpPr>
      <dsp:spPr>
        <a:xfrm>
          <a:off x="0" y="3047601"/>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Product is T-Pro which has MHRA Medical Device type 1 registration and is a well-established medical voice-dictation product</a:t>
          </a:r>
        </a:p>
      </dsp:txBody>
      <dsp:txXfrm>
        <a:off x="0" y="3047601"/>
        <a:ext cx="11153775" cy="761737"/>
      </dsp:txXfrm>
    </dsp:sp>
    <dsp:sp modelId="{22F1BDA3-020E-40CF-810C-CBEC3AAF4C0C}">
      <dsp:nvSpPr>
        <dsp:cNvPr id="0" name=""/>
        <dsp:cNvSpPr/>
      </dsp:nvSpPr>
      <dsp:spPr>
        <a:xfrm>
          <a:off x="0" y="3809339"/>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40BC3-4C82-49CE-9BD5-5A4D85915965}">
      <dsp:nvSpPr>
        <dsp:cNvPr id="0" name=""/>
        <dsp:cNvSpPr/>
      </dsp:nvSpPr>
      <dsp:spPr>
        <a:xfrm>
          <a:off x="0" y="3809339"/>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Given announcement re MHRA type 1 medical device requirement, working with Trusts and GP practices to verify if products already in use (albeit most using ‘free trials’) have this accreditation</a:t>
          </a:r>
          <a:endParaRPr lang="en-GB" sz="1800" kern="1200" dirty="0"/>
        </a:p>
      </dsp:txBody>
      <dsp:txXfrm>
        <a:off x="0" y="3809339"/>
        <a:ext cx="11153775" cy="761737"/>
      </dsp:txXfrm>
    </dsp:sp>
    <dsp:sp modelId="{4C11D20B-5E4D-493D-873D-96F764ABF18E}">
      <dsp:nvSpPr>
        <dsp:cNvPr id="0" name=""/>
        <dsp:cNvSpPr/>
      </dsp:nvSpPr>
      <dsp:spPr>
        <a:xfrm>
          <a:off x="0" y="4571077"/>
          <a:ext cx="11153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4C3184-4340-41B2-BF60-06426B122A50}">
      <dsp:nvSpPr>
        <dsp:cNvPr id="0" name=""/>
        <dsp:cNvSpPr/>
      </dsp:nvSpPr>
      <dsp:spPr>
        <a:xfrm>
          <a:off x="0" y="4571077"/>
          <a:ext cx="11153775" cy="76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Market place is very fluid– new products coming to market from existing and new suppliers every week. Working with suppliers for Primary Care to ensure suitable IG, clinical safety (including MHRA) and cyber security are in place</a:t>
          </a:r>
        </a:p>
      </dsp:txBody>
      <dsp:txXfrm>
        <a:off x="0" y="4571077"/>
        <a:ext cx="11153775" cy="761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4F2DA-F5D6-40C8-8619-55B2F45B5026}">
      <dsp:nvSpPr>
        <dsp:cNvPr id="0" name=""/>
        <dsp:cNvSpPr/>
      </dsp:nvSpPr>
      <dsp:spPr>
        <a:xfrm>
          <a:off x="0" y="275816"/>
          <a:ext cx="3718242" cy="223094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Do not use Generative AI with confidential data AT ALL</a:t>
          </a:r>
        </a:p>
      </dsp:txBody>
      <dsp:txXfrm>
        <a:off x="0" y="275816"/>
        <a:ext cx="3718242" cy="2230945"/>
      </dsp:txXfrm>
    </dsp:sp>
    <dsp:sp modelId="{26E39931-E4A6-41AB-B543-CF97591A3B9B}">
      <dsp:nvSpPr>
        <dsp:cNvPr id="0" name=""/>
        <dsp:cNvSpPr/>
      </dsp:nvSpPr>
      <dsp:spPr>
        <a:xfrm>
          <a:off x="4090067" y="275816"/>
          <a:ext cx="3718242" cy="223094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Think first before you use AI </a:t>
          </a:r>
          <a:r>
            <a:rPr lang="en-GB" sz="2400" kern="1200" dirty="0"/>
            <a:t>– is it approved, is it safe, is it ethical?</a:t>
          </a:r>
        </a:p>
        <a:p>
          <a:pPr marL="0" lvl="0" indent="0" algn="ctr" defTabSz="1066800">
            <a:lnSpc>
              <a:spcPct val="90000"/>
            </a:lnSpc>
            <a:spcBef>
              <a:spcPct val="0"/>
            </a:spcBef>
            <a:spcAft>
              <a:spcPct val="35000"/>
            </a:spcAft>
            <a:buNone/>
          </a:pPr>
          <a:r>
            <a:rPr lang="en-GB" sz="2400" kern="1200" dirty="0"/>
            <a:t>Check available guidance in trusted resources</a:t>
          </a:r>
        </a:p>
      </dsp:txBody>
      <dsp:txXfrm>
        <a:off x="4090067" y="275816"/>
        <a:ext cx="3718242" cy="2230945"/>
      </dsp:txXfrm>
    </dsp:sp>
    <dsp:sp modelId="{1710B823-81AA-4EC8-89E0-003D59B21755}">
      <dsp:nvSpPr>
        <dsp:cNvPr id="0" name=""/>
        <dsp:cNvSpPr/>
      </dsp:nvSpPr>
      <dsp:spPr>
        <a:xfrm>
          <a:off x="8180134" y="275816"/>
          <a:ext cx="3718242" cy="223094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For any clinical use, MHRA registration and DCB0160 required</a:t>
          </a:r>
        </a:p>
      </dsp:txBody>
      <dsp:txXfrm>
        <a:off x="8180134" y="275816"/>
        <a:ext cx="3718242" cy="2230945"/>
      </dsp:txXfrm>
    </dsp:sp>
    <dsp:sp modelId="{3B7C3AD2-51D6-4413-9FFB-079364E81630}">
      <dsp:nvSpPr>
        <dsp:cNvPr id="0" name=""/>
        <dsp:cNvSpPr/>
      </dsp:nvSpPr>
      <dsp:spPr>
        <a:xfrm>
          <a:off x="0" y="2878586"/>
          <a:ext cx="3718242" cy="223094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Ensure you review any AI generated content before you use it – you are accountable</a:t>
          </a:r>
        </a:p>
      </dsp:txBody>
      <dsp:txXfrm>
        <a:off x="0" y="2878586"/>
        <a:ext cx="3718242" cy="2230945"/>
      </dsp:txXfrm>
    </dsp:sp>
    <dsp:sp modelId="{9BC4C6DA-DE55-4B70-B4CC-64FFE452831E}">
      <dsp:nvSpPr>
        <dsp:cNvPr id="0" name=""/>
        <dsp:cNvSpPr/>
      </dsp:nvSpPr>
      <dsp:spPr>
        <a:xfrm>
          <a:off x="4090067" y="2878586"/>
          <a:ext cx="3718242" cy="223094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Consider where the data comes from – will it be accurate, will it be biased?</a:t>
          </a:r>
        </a:p>
      </dsp:txBody>
      <dsp:txXfrm>
        <a:off x="4090067" y="2878586"/>
        <a:ext cx="3718242" cy="2230945"/>
      </dsp:txXfrm>
    </dsp:sp>
    <dsp:sp modelId="{0F8C6E72-A1F1-4E32-B38B-D1C202C4E010}">
      <dsp:nvSpPr>
        <dsp:cNvPr id="0" name=""/>
        <dsp:cNvSpPr/>
      </dsp:nvSpPr>
      <dsp:spPr>
        <a:xfrm>
          <a:off x="8180134" y="2878586"/>
          <a:ext cx="3718242" cy="223094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Be open &amp; clear about your use of AI – let people know in meetings what it will be used for, or cite that you have used it to create content</a:t>
          </a:r>
        </a:p>
      </dsp:txBody>
      <dsp:txXfrm>
        <a:off x="8180134" y="2878586"/>
        <a:ext cx="3718242" cy="22309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C67D-C426-4396-8438-8B8D15B784E8}" type="datetimeFigureOut">
              <a:rPr lang="en-GB" smtClean="0"/>
              <a:t>27/07/2025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0B8FB-044E-421A-B4DE-444BD34ED9C2}" type="slidenum">
              <a:rPr lang="en-GB" smtClean="0"/>
              <a:t>‹#›</a:t>
            </a:fld>
            <a:endParaRPr lang="en-GB"/>
          </a:p>
        </p:txBody>
      </p:sp>
    </p:spTree>
    <p:extLst>
      <p:ext uri="{BB962C8B-B14F-4D97-AF65-F5344CB8AC3E}">
        <p14:creationId xmlns:p14="http://schemas.microsoft.com/office/powerpoint/2010/main" val="416488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Never have I seen such a fast pace of technological change and adoption of technology in healthcare</a:t>
            </a:r>
          </a:p>
        </p:txBody>
      </p:sp>
      <p:sp>
        <p:nvSpPr>
          <p:cNvPr id="4" name="Slide Number Placeholder 3"/>
          <p:cNvSpPr>
            <a:spLocks noGrp="1"/>
          </p:cNvSpPr>
          <p:nvPr>
            <p:ph type="sldNum" sz="quarter" idx="5"/>
          </p:nvPr>
        </p:nvSpPr>
        <p:spPr/>
        <p:txBody>
          <a:bodyPr/>
          <a:lstStyle/>
          <a:p>
            <a:fld id="{DC80B8FB-044E-421A-B4DE-444BD34ED9C2}" type="slidenum">
              <a:rPr lang="en-GB" smtClean="0"/>
              <a:t>2</a:t>
            </a:fld>
            <a:endParaRPr lang="en-GB"/>
          </a:p>
        </p:txBody>
      </p:sp>
    </p:spTree>
    <p:extLst>
      <p:ext uri="{BB962C8B-B14F-4D97-AF65-F5344CB8AC3E}">
        <p14:creationId xmlns:p14="http://schemas.microsoft.com/office/powerpoint/2010/main" val="35581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0B8FB-044E-421A-B4DE-444BD34ED9C2}" type="slidenum">
              <a:rPr lang="en-GB" smtClean="0"/>
              <a:t>4</a:t>
            </a:fld>
            <a:endParaRPr lang="en-GB"/>
          </a:p>
        </p:txBody>
      </p:sp>
    </p:spTree>
    <p:extLst>
      <p:ext uri="{BB962C8B-B14F-4D97-AF65-F5344CB8AC3E}">
        <p14:creationId xmlns:p14="http://schemas.microsoft.com/office/powerpoint/2010/main" val="362011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hyperlink" Target="https://creativecommons.org/licenses/by-nc/4.0"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037B-B078-47BD-BCF9-30F562082490}"/>
              </a:ext>
            </a:extLst>
          </p:cNvPr>
          <p:cNvSpPr>
            <a:spLocks noGrp="1"/>
          </p:cNvSpPr>
          <p:nvPr>
            <p:ph type="ctrTitle"/>
          </p:nvPr>
        </p:nvSpPr>
        <p:spPr>
          <a:xfrm>
            <a:off x="519404" y="1122363"/>
            <a:ext cx="11218506"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95D8DB-5373-479D-BA90-C1D8DD22A49D}"/>
              </a:ext>
            </a:extLst>
          </p:cNvPr>
          <p:cNvSpPr>
            <a:spLocks noGrp="1"/>
          </p:cNvSpPr>
          <p:nvPr>
            <p:ph type="subTitle" idx="1"/>
          </p:nvPr>
        </p:nvSpPr>
        <p:spPr>
          <a:xfrm>
            <a:off x="519404" y="3602038"/>
            <a:ext cx="1121850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A27336-9087-441F-B80D-2A9F054F63E5}"/>
              </a:ext>
            </a:extLst>
          </p:cNvPr>
          <p:cNvSpPr>
            <a:spLocks noGrp="1"/>
          </p:cNvSpPr>
          <p:nvPr>
            <p:ph type="dt" sz="half" idx="10"/>
          </p:nvPr>
        </p:nvSpPr>
        <p:spPr/>
        <p:txBody>
          <a:bodyPr/>
          <a:lstStyle>
            <a:lvl1pPr>
              <a:defRPr sz="1100"/>
            </a:lvl1pPr>
          </a:lstStyle>
          <a:p>
            <a:fld id="{3DA628DE-CDFC-48F7-8DA3-3C82BAF5FD74}" type="datetime1">
              <a:rPr lang="en-GB" smtClean="0"/>
              <a:t>27/07/2025</a:t>
            </a:fld>
            <a:endParaRPr lang="en-GB"/>
          </a:p>
        </p:txBody>
      </p:sp>
      <p:sp>
        <p:nvSpPr>
          <p:cNvPr id="5" name="Footer Placeholder 4">
            <a:extLst>
              <a:ext uri="{FF2B5EF4-FFF2-40B4-BE49-F238E27FC236}">
                <a16:creationId xmlns:a16="http://schemas.microsoft.com/office/drawing/2014/main" id="{AD6101E8-FCB8-447D-B9EB-4F82AD313D44}"/>
              </a:ext>
            </a:extLst>
          </p:cNvPr>
          <p:cNvSpPr>
            <a:spLocks noGrp="1"/>
          </p:cNvSpPr>
          <p:nvPr>
            <p:ph type="ftr" sz="quarter" idx="11"/>
          </p:nvPr>
        </p:nvSpPr>
        <p:spPr/>
        <p:txBody>
          <a:bodyPr/>
          <a:lstStyle>
            <a:lvl1pPr>
              <a:defRPr sz="1100"/>
            </a:lvl1pPr>
          </a:lstStyle>
          <a:p>
            <a:endParaRPr lang="en-GB" sz="1100"/>
          </a:p>
        </p:txBody>
      </p:sp>
      <p:sp>
        <p:nvSpPr>
          <p:cNvPr id="6" name="Slide Number Placeholder 5">
            <a:extLst>
              <a:ext uri="{FF2B5EF4-FFF2-40B4-BE49-F238E27FC236}">
                <a16:creationId xmlns:a16="http://schemas.microsoft.com/office/drawing/2014/main" id="{5E716275-AB6B-4235-BA20-D396D4D8D5A0}"/>
              </a:ext>
            </a:extLst>
          </p:cNvPr>
          <p:cNvSpPr>
            <a:spLocks noGrp="1"/>
          </p:cNvSpPr>
          <p:nvPr>
            <p:ph type="sldNum" sz="quarter" idx="12"/>
          </p:nvPr>
        </p:nvSpPr>
        <p:spPr/>
        <p:txBody>
          <a:bodyPr/>
          <a:lstStyle>
            <a:lvl1pPr>
              <a:defRPr sz="1100"/>
            </a:lvl1pPr>
          </a:lstStyle>
          <a:p>
            <a:fld id="{90B30DD5-1EF8-48BF-BC70-8C78D8C5415C}" type="slidenum">
              <a:rPr lang="en-GB" smtClean="0"/>
              <a:pPr/>
              <a:t>‹#›</a:t>
            </a:fld>
            <a:endParaRPr lang="en-GB" sz="1100"/>
          </a:p>
        </p:txBody>
      </p:sp>
    </p:spTree>
    <p:extLst>
      <p:ext uri="{BB962C8B-B14F-4D97-AF65-F5344CB8AC3E}">
        <p14:creationId xmlns:p14="http://schemas.microsoft.com/office/powerpoint/2010/main" val="15870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7B27-1EE3-432C-A8FA-02266C2CE3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7F0FDB-0157-41D5-BCB4-7D9EEE601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2C096-ABA2-4F00-A06A-1BCEEFBF1A71}"/>
              </a:ext>
            </a:extLst>
          </p:cNvPr>
          <p:cNvSpPr>
            <a:spLocks noGrp="1"/>
          </p:cNvSpPr>
          <p:nvPr>
            <p:ph type="dt" sz="half" idx="10"/>
          </p:nvPr>
        </p:nvSpPr>
        <p:spPr/>
        <p:txBody>
          <a:bodyPr/>
          <a:lstStyle/>
          <a:p>
            <a:fld id="{8FD40EC7-1C7A-49C7-BEC9-5F8310C677C0}" type="datetime1">
              <a:rPr lang="en-GB" smtClean="0"/>
              <a:t>27/07/2025</a:t>
            </a:fld>
            <a:endParaRPr lang="en-GB"/>
          </a:p>
        </p:txBody>
      </p:sp>
      <p:sp>
        <p:nvSpPr>
          <p:cNvPr id="5" name="Footer Placeholder 4">
            <a:extLst>
              <a:ext uri="{FF2B5EF4-FFF2-40B4-BE49-F238E27FC236}">
                <a16:creationId xmlns:a16="http://schemas.microsoft.com/office/drawing/2014/main" id="{24DA78D7-A270-4BBE-8041-ED9845A4A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9CCC4-C7AC-4854-ACF2-2E83EA5636F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64401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1F256-3F90-497C-867D-266E7EA10146}"/>
              </a:ext>
            </a:extLst>
          </p:cNvPr>
          <p:cNvSpPr>
            <a:spLocks noGrp="1"/>
          </p:cNvSpPr>
          <p:nvPr>
            <p:ph type="title" orient="vert"/>
          </p:nvPr>
        </p:nvSpPr>
        <p:spPr>
          <a:xfrm>
            <a:off x="8724900" y="365125"/>
            <a:ext cx="2947696"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EDD1DB-2A83-4339-9794-D38B937ED1C6}"/>
              </a:ext>
            </a:extLst>
          </p:cNvPr>
          <p:cNvSpPr>
            <a:spLocks noGrp="1"/>
          </p:cNvSpPr>
          <p:nvPr>
            <p:ph type="body" orient="vert" idx="1"/>
          </p:nvPr>
        </p:nvSpPr>
        <p:spPr>
          <a:xfrm>
            <a:off x="519404" y="365125"/>
            <a:ext cx="80530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B83AF-C09C-4180-B903-90437BBFA84E}"/>
              </a:ext>
            </a:extLst>
          </p:cNvPr>
          <p:cNvSpPr>
            <a:spLocks noGrp="1"/>
          </p:cNvSpPr>
          <p:nvPr>
            <p:ph type="dt" sz="half" idx="10"/>
          </p:nvPr>
        </p:nvSpPr>
        <p:spPr/>
        <p:txBody>
          <a:bodyPr/>
          <a:lstStyle/>
          <a:p>
            <a:fld id="{07FEB4CD-580F-48F3-ADEA-C134B850F88D}" type="datetime1">
              <a:rPr lang="en-GB" smtClean="0"/>
              <a:t>27/07/2025</a:t>
            </a:fld>
            <a:endParaRPr lang="en-GB"/>
          </a:p>
        </p:txBody>
      </p:sp>
      <p:sp>
        <p:nvSpPr>
          <p:cNvPr id="5" name="Footer Placeholder 4">
            <a:extLst>
              <a:ext uri="{FF2B5EF4-FFF2-40B4-BE49-F238E27FC236}">
                <a16:creationId xmlns:a16="http://schemas.microsoft.com/office/drawing/2014/main" id="{64AA15AD-5240-43CA-AB1C-EBCB6849C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4C7DD-8710-4E2D-B5AF-29AC7A0946F8}"/>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1479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8" y="2587"/>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latin typeface="Segoe UI" panose="020B0502040204020203" pitchFamily="34" charset="0"/>
                <a:cs typeface="Segoe UI" panose="020B0502040204020203" pitchFamily="34" charset="0"/>
              </a:defRPr>
            </a:lvl1pPr>
          </a:lstStyle>
          <a:p>
            <a:r>
              <a:rPr lang="en-US"/>
              <a:t>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tx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Subtitle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9" cy="1662192"/>
          </a:xfrm>
          <a:prstGeom prst="rect">
            <a:avLst/>
          </a:prstGeom>
        </p:spPr>
      </p:pic>
      <p:sp>
        <p:nvSpPr>
          <p:cNvPr id="2" name="TextBox 1">
            <a:extLst>
              <a:ext uri="{FF2B5EF4-FFF2-40B4-BE49-F238E27FC236}">
                <a16:creationId xmlns:a16="http://schemas.microsoft.com/office/drawing/2014/main" id="{94ADBFA9-F949-4CD7-A087-2CE793B7C865}"/>
              </a:ext>
            </a:extLst>
          </p:cNvPr>
          <p:cNvSpPr txBox="1"/>
          <p:nvPr userDrawn="1"/>
        </p:nvSpPr>
        <p:spPr>
          <a:xfrm>
            <a:off x="4181396" y="6632093"/>
            <a:ext cx="9281742" cy="231923"/>
          </a:xfrm>
          <a:prstGeom prst="rect">
            <a:avLst/>
          </a:prstGeom>
          <a:noFill/>
        </p:spPr>
        <p:txBody>
          <a:bodyPr wrap="square">
            <a:spAutoFit/>
          </a:bodyPr>
          <a:lstStyle/>
          <a:p>
            <a:r>
              <a:rPr lang="en-GB" sz="907">
                <a:solidFill>
                  <a:srgbClr val="2C3E50"/>
                </a:solidFill>
                <a:effectLst/>
                <a:latin typeface="Source Sans Pro" panose="020B0503030403020204" pitchFamily="34" charset="0"/>
                <a:ea typeface="Calibri" panose="020F0502020204030204" pitchFamily="34" charset="0"/>
              </a:rPr>
              <a:t>This work is licensed under CC BY-NC 4.0. To view a copy of this license, visit </a:t>
            </a:r>
            <a:r>
              <a:rPr lang="en-GB" sz="907" u="sng">
                <a:solidFill>
                  <a:srgbClr val="2C3E50"/>
                </a:solidFill>
                <a:effectLst/>
                <a:latin typeface="Source Sans Pro" panose="020B0503030403020204" pitchFamily="34" charset="0"/>
                <a:ea typeface="Calibri" panose="020F0502020204030204" pitchFamily="34" charset="0"/>
                <a:hlinkClick r:id="rId4"/>
              </a:rPr>
              <a:t>https://creativecommons.org/licenses/by-nc/4.0</a:t>
            </a:r>
            <a:r>
              <a:rPr lang="en-GB" sz="907">
                <a:solidFill>
                  <a:srgbClr val="2C3E50"/>
                </a:solidFill>
                <a:effectLst/>
                <a:latin typeface="Source Sans Pro" panose="020B0503030403020204" pitchFamily="34" charset="0"/>
                <a:ea typeface="Calibri" panose="020F0502020204030204" pitchFamily="34" charset="0"/>
              </a:rPr>
              <a:t> </a:t>
            </a:r>
            <a:endParaRPr lang="en-GB" sz="907">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502352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468" cy="6855416"/>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solidFill>
                  <a:schemeClr val="bg1"/>
                </a:solidFill>
                <a:latin typeface="Segoe UI" panose="020B0502040204020203" pitchFamily="34" charset="0"/>
                <a:cs typeface="Segoe UI" panose="020B0502040204020203" pitchFamily="34" charset="0"/>
              </a:defRPr>
            </a:lvl1pPr>
          </a:lstStyle>
          <a:p>
            <a:r>
              <a:rPr lang="en-US"/>
              <a:t>Chapter 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bg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Chapter subtitle</a:t>
            </a:r>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828735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Content-A </a:t>
            </a:r>
            <a:endParaRPr lang="en-US"/>
          </a:p>
        </p:txBody>
      </p:sp>
      <p:sp>
        <p:nvSpPr>
          <p:cNvPr id="13"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5194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341473" y="1337620"/>
            <a:ext cx="5087843"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3" name="Text Placeholder 4"/>
          <p:cNvSpPr>
            <a:spLocks noGrp="1"/>
          </p:cNvSpPr>
          <p:nvPr>
            <p:ph type="body" sz="quarter" idx="16"/>
          </p:nvPr>
        </p:nvSpPr>
        <p:spPr>
          <a:xfrm>
            <a:off x="760191" y="1337620"/>
            <a:ext cx="5089596"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Content-B</a:t>
            </a:r>
            <a:endParaRPr lang="en-US"/>
          </a:p>
        </p:txBody>
      </p:sp>
    </p:spTree>
    <p:extLst>
      <p:ext uri="{BB962C8B-B14F-4D97-AF65-F5344CB8AC3E}">
        <p14:creationId xmlns:p14="http://schemas.microsoft.com/office/powerpoint/2010/main" val="809879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YL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Content-YL-A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58809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BK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chemeClr val="bg1"/>
                </a:solidFill>
              </a:defRPr>
            </a:lvl1pPr>
          </a:lstStyle>
          <a:p>
            <a:r>
              <a:rPr lang="en-GB"/>
              <a:t>Content-BK-A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267836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 y="310"/>
            <a:ext cx="12190867" cy="6857380"/>
          </a:xfrm>
          <a:prstGeom prst="rect">
            <a:avLst/>
          </a:prstGeom>
        </p:spPr>
      </p:pic>
      <p:sp>
        <p:nvSpPr>
          <p:cNvPr id="12" name="Title 1"/>
          <p:cNvSpPr>
            <a:spLocks noGrp="1"/>
          </p:cNvSpPr>
          <p:nvPr>
            <p:ph type="ctrTitle" hasCustomPrompt="1"/>
          </p:nvPr>
        </p:nvSpPr>
        <p:spPr>
          <a:xfrm>
            <a:off x="4673603" y="1337620"/>
            <a:ext cx="6758208" cy="982248"/>
          </a:xfrm>
        </p:spPr>
        <p:txBody>
          <a:bodyPr anchor="b" anchorCtr="0">
            <a:noAutofit/>
          </a:bodyPr>
          <a:lstStyle>
            <a:lvl1pPr>
              <a:defRPr baseline="0">
                <a:solidFill>
                  <a:srgbClr val="2C2825"/>
                </a:solidFill>
              </a:defRPr>
            </a:lvl1pPr>
          </a:lstStyle>
          <a:p>
            <a:r>
              <a:rPr lang="en-GB"/>
              <a:t>Contact</a:t>
            </a:r>
            <a:endParaRPr lang="en-US"/>
          </a:p>
        </p:txBody>
      </p:sp>
      <p:sp>
        <p:nvSpPr>
          <p:cNvPr id="14" name="Text Placeholder 13"/>
          <p:cNvSpPr>
            <a:spLocks noGrp="1"/>
          </p:cNvSpPr>
          <p:nvPr>
            <p:ph type="body" sz="quarter" idx="10"/>
          </p:nvPr>
        </p:nvSpPr>
        <p:spPr>
          <a:xfrm>
            <a:off x="4673601" y="2513811"/>
            <a:ext cx="6758210" cy="31368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92130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82DD-A79A-4450-B600-EA741951B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6F834D-486C-4CDF-8759-B78FC2667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D35EC-1786-4DDA-8A83-C7B393C49202}"/>
              </a:ext>
            </a:extLst>
          </p:cNvPr>
          <p:cNvSpPr>
            <a:spLocks noGrp="1"/>
          </p:cNvSpPr>
          <p:nvPr>
            <p:ph type="dt" sz="half" idx="10"/>
          </p:nvPr>
        </p:nvSpPr>
        <p:spPr/>
        <p:txBody>
          <a:bodyPr/>
          <a:lstStyle/>
          <a:p>
            <a:fld id="{7DB29F82-AF76-4605-B919-6DE644A05521}" type="datetime1">
              <a:rPr lang="en-GB" smtClean="0"/>
              <a:t>27/07/2025</a:t>
            </a:fld>
            <a:endParaRPr lang="en-GB"/>
          </a:p>
        </p:txBody>
      </p:sp>
      <p:sp>
        <p:nvSpPr>
          <p:cNvPr id="5" name="Footer Placeholder 4">
            <a:extLst>
              <a:ext uri="{FF2B5EF4-FFF2-40B4-BE49-F238E27FC236}">
                <a16:creationId xmlns:a16="http://schemas.microsoft.com/office/drawing/2014/main" id="{06E32ECC-DF91-4154-851E-5D5822875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E3072-FA04-47C9-9645-A61032EAA231}"/>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122630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38C0-2BBC-4C21-9E0B-0BF27CBCB0AA}"/>
              </a:ext>
            </a:extLst>
          </p:cNvPr>
          <p:cNvSpPr>
            <a:spLocks noGrp="1"/>
          </p:cNvSpPr>
          <p:nvPr>
            <p:ph type="title"/>
          </p:nvPr>
        </p:nvSpPr>
        <p:spPr>
          <a:xfrm>
            <a:off x="519404" y="1736726"/>
            <a:ext cx="11153192"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EE6690-A830-48BC-BAD9-BA0CC92A9BA8}"/>
              </a:ext>
            </a:extLst>
          </p:cNvPr>
          <p:cNvSpPr>
            <a:spLocks noGrp="1"/>
          </p:cNvSpPr>
          <p:nvPr>
            <p:ph type="body" idx="1"/>
          </p:nvPr>
        </p:nvSpPr>
        <p:spPr>
          <a:xfrm>
            <a:off x="519404" y="4589463"/>
            <a:ext cx="111531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8EFD5-A1CB-4393-9863-5A37B2C3EE91}"/>
              </a:ext>
            </a:extLst>
          </p:cNvPr>
          <p:cNvSpPr>
            <a:spLocks noGrp="1"/>
          </p:cNvSpPr>
          <p:nvPr>
            <p:ph type="dt" sz="half" idx="10"/>
          </p:nvPr>
        </p:nvSpPr>
        <p:spPr/>
        <p:txBody>
          <a:bodyPr/>
          <a:lstStyle/>
          <a:p>
            <a:fld id="{73AD0883-619B-4075-9A74-48E07A75D53C}" type="datetime1">
              <a:rPr lang="en-GB" smtClean="0"/>
              <a:t>27/07/2025</a:t>
            </a:fld>
            <a:endParaRPr lang="en-GB"/>
          </a:p>
        </p:txBody>
      </p:sp>
      <p:sp>
        <p:nvSpPr>
          <p:cNvPr id="5" name="Footer Placeholder 4">
            <a:extLst>
              <a:ext uri="{FF2B5EF4-FFF2-40B4-BE49-F238E27FC236}">
                <a16:creationId xmlns:a16="http://schemas.microsoft.com/office/drawing/2014/main" id="{7098E249-ACA0-4405-AEA1-B16D9AC4A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1DF9E-8826-4EB5-80B0-E6A9E575C21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76178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E27B-EFC6-4E9F-B63E-8BEDFCC463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D11F0-FC53-4084-8536-77A9B28AF084}"/>
              </a:ext>
            </a:extLst>
          </p:cNvPr>
          <p:cNvSpPr>
            <a:spLocks noGrp="1"/>
          </p:cNvSpPr>
          <p:nvPr>
            <p:ph sz="half" idx="1"/>
          </p:nvPr>
        </p:nvSpPr>
        <p:spPr>
          <a:xfrm>
            <a:off x="519404" y="1825625"/>
            <a:ext cx="55003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EAA5FA-BAEA-4788-AC31-E4D29311E39D}"/>
              </a:ext>
            </a:extLst>
          </p:cNvPr>
          <p:cNvSpPr>
            <a:spLocks noGrp="1"/>
          </p:cNvSpPr>
          <p:nvPr>
            <p:ph sz="half" idx="2"/>
          </p:nvPr>
        </p:nvSpPr>
        <p:spPr>
          <a:xfrm>
            <a:off x="6172199" y="1825625"/>
            <a:ext cx="55003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F453D-C98F-4E84-AED2-0167B17990B8}"/>
              </a:ext>
            </a:extLst>
          </p:cNvPr>
          <p:cNvSpPr>
            <a:spLocks noGrp="1"/>
          </p:cNvSpPr>
          <p:nvPr>
            <p:ph type="dt" sz="half" idx="10"/>
          </p:nvPr>
        </p:nvSpPr>
        <p:spPr/>
        <p:txBody>
          <a:bodyPr/>
          <a:lstStyle/>
          <a:p>
            <a:fld id="{1C83B6EA-A4D0-4EB5-A152-5B69F475C15E}" type="datetime1">
              <a:rPr lang="en-GB" smtClean="0"/>
              <a:t>27/07/2025</a:t>
            </a:fld>
            <a:endParaRPr lang="en-GB"/>
          </a:p>
        </p:txBody>
      </p:sp>
      <p:sp>
        <p:nvSpPr>
          <p:cNvPr id="6" name="Footer Placeholder 5">
            <a:extLst>
              <a:ext uri="{FF2B5EF4-FFF2-40B4-BE49-F238E27FC236}">
                <a16:creationId xmlns:a16="http://schemas.microsoft.com/office/drawing/2014/main" id="{F775F067-C63C-48AF-AB60-CE6445D51E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467D86-786B-409E-8139-9675049C2495}"/>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67911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F2F9-F6D8-4913-A3B9-1077A7549834}"/>
              </a:ext>
            </a:extLst>
          </p:cNvPr>
          <p:cNvSpPr>
            <a:spLocks noGrp="1"/>
          </p:cNvSpPr>
          <p:nvPr>
            <p:ph type="title"/>
          </p:nvPr>
        </p:nvSpPr>
        <p:spPr>
          <a:xfrm>
            <a:off x="519404" y="365125"/>
            <a:ext cx="1115319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BCBF3E-DBCE-4B40-81E2-C97C3C87BA2B}"/>
              </a:ext>
            </a:extLst>
          </p:cNvPr>
          <p:cNvSpPr>
            <a:spLocks noGrp="1"/>
          </p:cNvSpPr>
          <p:nvPr>
            <p:ph type="body" idx="1"/>
          </p:nvPr>
        </p:nvSpPr>
        <p:spPr>
          <a:xfrm>
            <a:off x="519404" y="1690688"/>
            <a:ext cx="55003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662A5-FC3B-46A5-8612-9C0C3DBA5BB5}"/>
              </a:ext>
            </a:extLst>
          </p:cNvPr>
          <p:cNvSpPr>
            <a:spLocks noGrp="1"/>
          </p:cNvSpPr>
          <p:nvPr>
            <p:ph sz="half" idx="2"/>
          </p:nvPr>
        </p:nvSpPr>
        <p:spPr>
          <a:xfrm>
            <a:off x="519404" y="2505075"/>
            <a:ext cx="547817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402E0A-3A3F-42B3-A27C-744D6B661D62}"/>
              </a:ext>
            </a:extLst>
          </p:cNvPr>
          <p:cNvSpPr>
            <a:spLocks noGrp="1"/>
          </p:cNvSpPr>
          <p:nvPr>
            <p:ph type="body" sz="quarter" idx="3"/>
          </p:nvPr>
        </p:nvSpPr>
        <p:spPr>
          <a:xfrm>
            <a:off x="6172200" y="1681163"/>
            <a:ext cx="55003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E75A0-C05B-4B1D-AF9A-31490D278BFA}"/>
              </a:ext>
            </a:extLst>
          </p:cNvPr>
          <p:cNvSpPr>
            <a:spLocks noGrp="1"/>
          </p:cNvSpPr>
          <p:nvPr>
            <p:ph sz="quarter" idx="4"/>
          </p:nvPr>
        </p:nvSpPr>
        <p:spPr>
          <a:xfrm>
            <a:off x="6172199" y="2505075"/>
            <a:ext cx="550039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1871A1-61FF-43C8-9243-9D8FF6A5CE14}"/>
              </a:ext>
            </a:extLst>
          </p:cNvPr>
          <p:cNvSpPr>
            <a:spLocks noGrp="1"/>
          </p:cNvSpPr>
          <p:nvPr>
            <p:ph type="dt" sz="half" idx="10"/>
          </p:nvPr>
        </p:nvSpPr>
        <p:spPr/>
        <p:txBody>
          <a:bodyPr/>
          <a:lstStyle/>
          <a:p>
            <a:fld id="{274D1887-72CC-4523-BB25-7F8891F76D4A}" type="datetime1">
              <a:rPr lang="en-GB" smtClean="0"/>
              <a:t>27/07/2025</a:t>
            </a:fld>
            <a:endParaRPr lang="en-GB"/>
          </a:p>
        </p:txBody>
      </p:sp>
      <p:sp>
        <p:nvSpPr>
          <p:cNvPr id="8" name="Footer Placeholder 7">
            <a:extLst>
              <a:ext uri="{FF2B5EF4-FFF2-40B4-BE49-F238E27FC236}">
                <a16:creationId xmlns:a16="http://schemas.microsoft.com/office/drawing/2014/main" id="{BA71F22C-B1EB-4415-8532-5A4B7F3C4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79FB8F-8AA8-461D-9C1A-C80F96825EBB}"/>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1271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CDE1-AAEC-45F5-B5B4-91511E6382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180E40-008B-4CBA-A00B-102D008138D5}"/>
              </a:ext>
            </a:extLst>
          </p:cNvPr>
          <p:cNvSpPr>
            <a:spLocks noGrp="1"/>
          </p:cNvSpPr>
          <p:nvPr>
            <p:ph type="dt" sz="half" idx="10"/>
          </p:nvPr>
        </p:nvSpPr>
        <p:spPr/>
        <p:txBody>
          <a:bodyPr/>
          <a:lstStyle/>
          <a:p>
            <a:fld id="{09848560-9131-4123-9AEA-BED3362A81E1}" type="datetime1">
              <a:rPr lang="en-GB" smtClean="0"/>
              <a:t>27/07/2025</a:t>
            </a:fld>
            <a:endParaRPr lang="en-GB"/>
          </a:p>
        </p:txBody>
      </p:sp>
      <p:sp>
        <p:nvSpPr>
          <p:cNvPr id="4" name="Footer Placeholder 3">
            <a:extLst>
              <a:ext uri="{FF2B5EF4-FFF2-40B4-BE49-F238E27FC236}">
                <a16:creationId xmlns:a16="http://schemas.microsoft.com/office/drawing/2014/main" id="{07EEDC42-3571-4A41-A35A-B5C8AAFD2E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2B0634-F78A-4E58-8361-1E98A0014896}"/>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07662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2B2D2-4B1A-4A13-9C86-1736FAE88318}"/>
              </a:ext>
            </a:extLst>
          </p:cNvPr>
          <p:cNvSpPr>
            <a:spLocks noGrp="1"/>
          </p:cNvSpPr>
          <p:nvPr>
            <p:ph type="dt" sz="half" idx="10"/>
          </p:nvPr>
        </p:nvSpPr>
        <p:spPr/>
        <p:txBody>
          <a:bodyPr/>
          <a:lstStyle/>
          <a:p>
            <a:fld id="{B7CE20CE-B244-494D-ACF1-03E448748FA0}" type="datetime1">
              <a:rPr lang="en-GB" smtClean="0"/>
              <a:t>27/07/2025</a:t>
            </a:fld>
            <a:endParaRPr lang="en-GB"/>
          </a:p>
        </p:txBody>
      </p:sp>
      <p:sp>
        <p:nvSpPr>
          <p:cNvPr id="3" name="Footer Placeholder 2">
            <a:extLst>
              <a:ext uri="{FF2B5EF4-FFF2-40B4-BE49-F238E27FC236}">
                <a16:creationId xmlns:a16="http://schemas.microsoft.com/office/drawing/2014/main" id="{B77047DF-66BB-4983-80C2-D64A276BAD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4C1297-5D77-4599-9FA9-91BC058A5347}"/>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298346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46EE-8105-4651-A984-BD8CDB88F391}"/>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6DDA6-54D1-4228-8455-540AEB419BF1}"/>
              </a:ext>
            </a:extLst>
          </p:cNvPr>
          <p:cNvSpPr>
            <a:spLocks noGrp="1"/>
          </p:cNvSpPr>
          <p:nvPr>
            <p:ph idx="1"/>
          </p:nvPr>
        </p:nvSpPr>
        <p:spPr>
          <a:xfrm>
            <a:off x="5183188" y="457201"/>
            <a:ext cx="6489408"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470C27-693E-4DA0-A952-98778222CC4A}"/>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9424B-A804-4A09-AE8D-E45A77B7EA92}"/>
              </a:ext>
            </a:extLst>
          </p:cNvPr>
          <p:cNvSpPr>
            <a:spLocks noGrp="1"/>
          </p:cNvSpPr>
          <p:nvPr>
            <p:ph type="dt" sz="half" idx="10"/>
          </p:nvPr>
        </p:nvSpPr>
        <p:spPr/>
        <p:txBody>
          <a:bodyPr/>
          <a:lstStyle/>
          <a:p>
            <a:fld id="{69CFED9D-55B7-451E-8E6B-B4A5BC49AEEF}" type="datetime1">
              <a:rPr lang="en-GB" smtClean="0"/>
              <a:t>27/07/2025</a:t>
            </a:fld>
            <a:endParaRPr lang="en-GB"/>
          </a:p>
        </p:txBody>
      </p:sp>
      <p:sp>
        <p:nvSpPr>
          <p:cNvPr id="6" name="Footer Placeholder 5">
            <a:extLst>
              <a:ext uri="{FF2B5EF4-FFF2-40B4-BE49-F238E27FC236}">
                <a16:creationId xmlns:a16="http://schemas.microsoft.com/office/drawing/2014/main" id="{2797CF40-25A4-4343-A215-AB87027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FC44D-8DA6-44E8-B55C-DCDE77F2975C}"/>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37615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9351-727B-480B-BAB3-47E99628B043}"/>
              </a:ext>
            </a:extLst>
          </p:cNvPr>
          <p:cNvSpPr>
            <a:spLocks noGrp="1"/>
          </p:cNvSpPr>
          <p:nvPr>
            <p:ph type="title"/>
          </p:nvPr>
        </p:nvSpPr>
        <p:spPr>
          <a:xfrm>
            <a:off x="519404" y="457200"/>
            <a:ext cx="425262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776231-B663-40FA-95B8-447E2257786C}"/>
              </a:ext>
            </a:extLst>
          </p:cNvPr>
          <p:cNvSpPr>
            <a:spLocks noGrp="1"/>
          </p:cNvSpPr>
          <p:nvPr>
            <p:ph type="pic" idx="1"/>
          </p:nvPr>
        </p:nvSpPr>
        <p:spPr>
          <a:xfrm>
            <a:off x="5183188" y="457201"/>
            <a:ext cx="64894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6188AA-6E56-4052-8872-83687C3A5BA0}"/>
              </a:ext>
            </a:extLst>
          </p:cNvPr>
          <p:cNvSpPr>
            <a:spLocks noGrp="1"/>
          </p:cNvSpPr>
          <p:nvPr>
            <p:ph type="body" sz="half" idx="2"/>
          </p:nvPr>
        </p:nvSpPr>
        <p:spPr>
          <a:xfrm>
            <a:off x="519404" y="2057400"/>
            <a:ext cx="425262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D3221-90A7-4DD1-A3B3-F7D3728C9946}"/>
              </a:ext>
            </a:extLst>
          </p:cNvPr>
          <p:cNvSpPr>
            <a:spLocks noGrp="1"/>
          </p:cNvSpPr>
          <p:nvPr>
            <p:ph type="dt" sz="half" idx="10"/>
          </p:nvPr>
        </p:nvSpPr>
        <p:spPr/>
        <p:txBody>
          <a:bodyPr/>
          <a:lstStyle/>
          <a:p>
            <a:fld id="{496872BF-4148-469C-A54B-87FCAD968721}" type="datetime1">
              <a:rPr lang="en-GB" smtClean="0"/>
              <a:t>27/07/2025</a:t>
            </a:fld>
            <a:endParaRPr lang="en-GB"/>
          </a:p>
        </p:txBody>
      </p:sp>
      <p:sp>
        <p:nvSpPr>
          <p:cNvPr id="6" name="Footer Placeholder 5">
            <a:extLst>
              <a:ext uri="{FF2B5EF4-FFF2-40B4-BE49-F238E27FC236}">
                <a16:creationId xmlns:a16="http://schemas.microsoft.com/office/drawing/2014/main" id="{830C7608-6466-4C28-AE0D-2BFDFCAA1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AAB2BD-6EDB-42AF-A86E-FB26450A80E4}"/>
              </a:ext>
            </a:extLst>
          </p:cNvPr>
          <p:cNvSpPr>
            <a:spLocks noGrp="1"/>
          </p:cNvSpPr>
          <p:nvPr>
            <p:ph type="sldNum" sz="quarter" idx="12"/>
          </p:nvPr>
        </p:nvSpPr>
        <p:spPr/>
        <p:txBody>
          <a:bodyPr/>
          <a:lstStyle/>
          <a:p>
            <a:fld id="{90B30DD5-1EF8-48BF-BC70-8C78D8C5415C}" type="slidenum">
              <a:rPr lang="en-GB" smtClean="0"/>
              <a:t>‹#›</a:t>
            </a:fld>
            <a:endParaRPr lang="en-GB"/>
          </a:p>
        </p:txBody>
      </p:sp>
    </p:spTree>
    <p:extLst>
      <p:ext uri="{BB962C8B-B14F-4D97-AF65-F5344CB8AC3E}">
        <p14:creationId xmlns:p14="http://schemas.microsoft.com/office/powerpoint/2010/main" val="404186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22BEC-A535-4E7D-B88B-4DD54EFF3C51}"/>
              </a:ext>
            </a:extLst>
          </p:cNvPr>
          <p:cNvSpPr>
            <a:spLocks noGrp="1"/>
          </p:cNvSpPr>
          <p:nvPr>
            <p:ph type="title"/>
          </p:nvPr>
        </p:nvSpPr>
        <p:spPr>
          <a:xfrm>
            <a:off x="519404" y="365125"/>
            <a:ext cx="1115319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0F1221-6903-49A6-9D0B-4565253BE49E}"/>
              </a:ext>
            </a:extLst>
          </p:cNvPr>
          <p:cNvSpPr>
            <a:spLocks noGrp="1"/>
          </p:cNvSpPr>
          <p:nvPr>
            <p:ph type="body" idx="1"/>
          </p:nvPr>
        </p:nvSpPr>
        <p:spPr>
          <a:xfrm>
            <a:off x="519404" y="1825625"/>
            <a:ext cx="111531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646F3-DE79-4D8B-9095-2DDE1872DD51}"/>
              </a:ext>
            </a:extLst>
          </p:cNvPr>
          <p:cNvSpPr>
            <a:spLocks noGrp="1"/>
          </p:cNvSpPr>
          <p:nvPr>
            <p:ph type="dt" sz="half" idx="2"/>
          </p:nvPr>
        </p:nvSpPr>
        <p:spPr>
          <a:xfrm>
            <a:off x="519404" y="6356350"/>
            <a:ext cx="3061996"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A811D5F-0491-4FCD-8ED3-69A982F425AE}" type="datetime1">
              <a:rPr lang="en-GB" smtClean="0"/>
              <a:t>27/07/2025</a:t>
            </a:fld>
            <a:endParaRPr lang="en-GB">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5F480F8-A62A-41FA-967A-4D7A1D4E2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A3F2DF14-F026-40E0-B29E-BF5A438FE450}"/>
              </a:ext>
            </a:extLst>
          </p:cNvPr>
          <p:cNvSpPr>
            <a:spLocks noGrp="1"/>
          </p:cNvSpPr>
          <p:nvPr>
            <p:ph type="sldNum" sz="quarter" idx="4"/>
          </p:nvPr>
        </p:nvSpPr>
        <p:spPr>
          <a:xfrm>
            <a:off x="8610600" y="6356350"/>
            <a:ext cx="3061996"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0B30DD5-1EF8-48BF-BC70-8C78D8C5415C}" type="slidenum">
              <a:rPr lang="en-GB" smtClean="0"/>
              <a:p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9515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b="1" kern="1200">
          <a:solidFill>
            <a:srgbClr val="0072B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2B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2BC"/>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2BC"/>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2BC"/>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191" y="359168"/>
            <a:ext cx="10671620" cy="653034"/>
          </a:xfrm>
          <a:prstGeom prst="rect">
            <a:avLst/>
          </a:prstGeom>
        </p:spPr>
        <p:txBody>
          <a:bodyPr vert="horz" lIns="72000" tIns="72000" rIns="72000" bIns="72000" rtlCol="0" anchor="b">
            <a:noAutofit/>
          </a:bodyPr>
          <a:lstStyle/>
          <a:p>
            <a:r>
              <a:rPr lang="en-US"/>
              <a:t>Click to edit Master title style</a:t>
            </a:r>
          </a:p>
        </p:txBody>
      </p:sp>
      <p:sp>
        <p:nvSpPr>
          <p:cNvPr id="3" name="Text Placeholder 2"/>
          <p:cNvSpPr>
            <a:spLocks noGrp="1"/>
          </p:cNvSpPr>
          <p:nvPr>
            <p:ph type="body" idx="1"/>
          </p:nvPr>
        </p:nvSpPr>
        <p:spPr>
          <a:xfrm>
            <a:off x="760190" y="1337620"/>
            <a:ext cx="10671620" cy="5028360"/>
          </a:xfrm>
          <a:prstGeom prst="rect">
            <a:avLst/>
          </a:prstGeom>
        </p:spPr>
        <p:txBody>
          <a:bodyPr vert="horz" lIns="72000" tIns="72000" rIns="72000" bIns="72000" rtlCol="0">
            <a:noAutofit/>
          </a:bodyPr>
          <a:lstStyle/>
          <a:p>
            <a:pPr lvl="0"/>
            <a:r>
              <a:rPr lang="en-US"/>
              <a:t>Click to edit Master text styles</a:t>
            </a:r>
          </a:p>
        </p:txBody>
      </p:sp>
      <p:sp>
        <p:nvSpPr>
          <p:cNvPr id="8" name="Footer Placeholder 4"/>
          <p:cNvSpPr>
            <a:spLocks noGrp="1"/>
          </p:cNvSpPr>
          <p:nvPr>
            <p:ph type="ftr" sz="quarter" idx="3"/>
          </p:nvPr>
        </p:nvSpPr>
        <p:spPr>
          <a:xfrm>
            <a:off x="760191" y="6367079"/>
            <a:ext cx="9029929" cy="327730"/>
          </a:xfrm>
          <a:prstGeom prst="rect">
            <a:avLst/>
          </a:prstGeom>
        </p:spPr>
        <p:txBody>
          <a:bodyPr lIns="72000" tIns="72000" rIns="72000" bIns="72000"/>
          <a:lstStyle>
            <a:lvl1pPr algn="l">
              <a:defRPr sz="907">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9" name="Slide Number Placeholder 5"/>
          <p:cNvSpPr>
            <a:spLocks noGrp="1"/>
          </p:cNvSpPr>
          <p:nvPr>
            <p:ph type="sldNum" sz="quarter" idx="4"/>
          </p:nvPr>
        </p:nvSpPr>
        <p:spPr>
          <a:xfrm>
            <a:off x="10610166" y="6367567"/>
            <a:ext cx="820903" cy="327730"/>
          </a:xfrm>
          <a:prstGeom prst="rect">
            <a:avLst/>
          </a:prstGeom>
        </p:spPr>
        <p:txBody>
          <a:bodyPr lIns="72000" tIns="72000" rIns="72000" bIns="72000"/>
          <a:lstStyle>
            <a:lvl1pPr algn="r">
              <a:defRPr sz="907">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561955928"/>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44" r:id="rId3"/>
    <p:sldLayoutId id="2147483743" r:id="rId4"/>
    <p:sldLayoutId id="2147483738" r:id="rId5"/>
    <p:sldLayoutId id="2147483741" r:id="rId6"/>
    <p:sldLayoutId id="2147483749" r:id="rId7"/>
  </p:sldLayoutIdLst>
  <p:hf hdr="0"/>
  <p:txStyles>
    <p:titleStyle>
      <a:lvl1pPr algn="l" defTabSz="472943" rtl="0" eaLnBrk="1" latinLnBrk="0" hangingPunct="1">
        <a:spcBef>
          <a:spcPct val="0"/>
        </a:spcBef>
        <a:buNone/>
        <a:defRPr sz="2540"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472943" rtl="0" eaLnBrk="1" latinLnBrk="0" hangingPunct="1">
        <a:lnSpc>
          <a:spcPct val="120000"/>
        </a:lnSpc>
        <a:spcBef>
          <a:spcPts val="0"/>
        </a:spcBef>
        <a:spcAft>
          <a:spcPts val="907"/>
        </a:spcAft>
        <a:buFont typeface="Arial" panose="020B0604020202020204" pitchFamily="34" charset="0"/>
        <a:buNone/>
        <a:defRPr sz="1814" kern="1200">
          <a:solidFill>
            <a:schemeClr val="tx1"/>
          </a:solidFill>
          <a:latin typeface="Segoe UI" panose="020B0502040204020203" pitchFamily="34" charset="0"/>
          <a:ea typeface="+mn-ea"/>
          <a:cs typeface="Segoe UI" panose="020B0502040204020203" pitchFamily="34" charset="0"/>
        </a:defRPr>
      </a:lvl1pPr>
      <a:lvl2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b="0" kern="1200">
          <a:solidFill>
            <a:schemeClr val="tx1"/>
          </a:solidFill>
          <a:latin typeface="Segoe UI" panose="020B0502040204020203" pitchFamily="34" charset="0"/>
          <a:ea typeface="+mn-ea"/>
          <a:cs typeface="Segoe UI" panose="020B0502040204020203" pitchFamily="34" charset="0"/>
        </a:defRPr>
      </a:lvl2pPr>
      <a:lvl3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3pPr>
      <a:lvl4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4pPr>
      <a:lvl5pPr marL="326849" marR="0" indent="-326849" algn="l" defTabSz="472943" rtl="0" eaLnBrk="1" fontAlgn="auto" latinLnBrk="0" hangingPunct="1">
        <a:lnSpc>
          <a:spcPct val="120000"/>
        </a:lnSpc>
        <a:spcBef>
          <a:spcPts val="0"/>
        </a:spcBef>
        <a:spcAft>
          <a:spcPts val="907"/>
        </a:spcAft>
        <a:buClrTx/>
        <a:buSzTx/>
        <a:buFont typeface="Arial" panose="020B0604020202020204" pitchFamily="34" charset="0"/>
        <a:buChar char="•"/>
        <a:tabLst/>
        <a:defRPr sz="1814" kern="1200">
          <a:solidFill>
            <a:schemeClr val="tx1"/>
          </a:solidFill>
          <a:latin typeface="Segoe UI" panose="020B0502040204020203" pitchFamily="34" charset="0"/>
          <a:ea typeface="+mn-ea"/>
          <a:cs typeface="Segoe UI" panose="020B0502040204020203" pitchFamily="34" charset="0"/>
        </a:defRPr>
      </a:lvl5pPr>
      <a:lvl6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8pPr>
      <a:lvl9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9pPr>
    </p:bodyStyle>
    <p:otherStyle>
      <a:defPPr>
        <a:defRPr lang="en-US"/>
      </a:defPPr>
      <a:lvl1pPr marL="0" algn="l" defTabSz="472943" rtl="0" eaLnBrk="1" latinLnBrk="0" hangingPunct="1">
        <a:defRPr sz="1905" kern="1200">
          <a:solidFill>
            <a:schemeClr val="tx1"/>
          </a:solidFill>
          <a:latin typeface="+mn-lt"/>
          <a:ea typeface="+mn-ea"/>
          <a:cs typeface="+mn-cs"/>
        </a:defRPr>
      </a:lvl1pPr>
      <a:lvl2pPr marL="472943" algn="l" defTabSz="472943" rtl="0" eaLnBrk="1" latinLnBrk="0" hangingPunct="1">
        <a:defRPr sz="1905" kern="1200">
          <a:solidFill>
            <a:schemeClr val="tx1"/>
          </a:solidFill>
          <a:latin typeface="+mn-lt"/>
          <a:ea typeface="+mn-ea"/>
          <a:cs typeface="+mn-cs"/>
        </a:defRPr>
      </a:lvl2pPr>
      <a:lvl3pPr marL="945886" algn="l" defTabSz="472943" rtl="0" eaLnBrk="1" latinLnBrk="0" hangingPunct="1">
        <a:defRPr sz="1905" kern="1200">
          <a:solidFill>
            <a:schemeClr val="tx1"/>
          </a:solidFill>
          <a:latin typeface="+mn-lt"/>
          <a:ea typeface="+mn-ea"/>
          <a:cs typeface="+mn-cs"/>
        </a:defRPr>
      </a:lvl3pPr>
      <a:lvl4pPr marL="1418829" algn="l" defTabSz="472943" rtl="0" eaLnBrk="1" latinLnBrk="0" hangingPunct="1">
        <a:defRPr sz="1905" kern="1200">
          <a:solidFill>
            <a:schemeClr val="tx1"/>
          </a:solidFill>
          <a:latin typeface="+mn-lt"/>
          <a:ea typeface="+mn-ea"/>
          <a:cs typeface="+mn-cs"/>
        </a:defRPr>
      </a:lvl4pPr>
      <a:lvl5pPr marL="1891772" algn="l" defTabSz="472943" rtl="0" eaLnBrk="1" latinLnBrk="0" hangingPunct="1">
        <a:defRPr sz="1905" kern="1200">
          <a:solidFill>
            <a:schemeClr val="tx1"/>
          </a:solidFill>
          <a:latin typeface="+mn-lt"/>
          <a:ea typeface="+mn-ea"/>
          <a:cs typeface="+mn-cs"/>
        </a:defRPr>
      </a:lvl5pPr>
      <a:lvl6pPr marL="2364715" algn="l" defTabSz="472943" rtl="0" eaLnBrk="1" latinLnBrk="0" hangingPunct="1">
        <a:defRPr sz="1905" kern="1200">
          <a:solidFill>
            <a:schemeClr val="tx1"/>
          </a:solidFill>
          <a:latin typeface="+mn-lt"/>
          <a:ea typeface="+mn-ea"/>
          <a:cs typeface="+mn-cs"/>
        </a:defRPr>
      </a:lvl6pPr>
      <a:lvl7pPr marL="2837658" algn="l" defTabSz="472943" rtl="0" eaLnBrk="1" latinLnBrk="0" hangingPunct="1">
        <a:defRPr sz="1905" kern="1200">
          <a:solidFill>
            <a:schemeClr val="tx1"/>
          </a:solidFill>
          <a:latin typeface="+mn-lt"/>
          <a:ea typeface="+mn-ea"/>
          <a:cs typeface="+mn-cs"/>
        </a:defRPr>
      </a:lvl7pPr>
      <a:lvl8pPr marL="3310601" algn="l" defTabSz="472943" rtl="0" eaLnBrk="1" latinLnBrk="0" hangingPunct="1">
        <a:defRPr sz="1905" kern="1200">
          <a:solidFill>
            <a:schemeClr val="tx1"/>
          </a:solidFill>
          <a:latin typeface="+mn-lt"/>
          <a:ea typeface="+mn-ea"/>
          <a:cs typeface="+mn-cs"/>
        </a:defRPr>
      </a:lvl8pPr>
      <a:lvl9pPr marL="3783544" algn="l" defTabSz="472943"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gland.nhs.uk/long-read/guidance-on-the-use-of-ai-enabled-ambient-scribing-products-in-health-and-care-settings/" TargetMode="External"/><Relationship Id="rId2" Type="http://schemas.openxmlformats.org/officeDocument/2006/relationships/hyperlink" Target="https://transform.england.nhs.uk/key-tools-and-info/digital-technology-assessment-criteria-dtac/" TargetMode="External"/><Relationship Id="rId1" Type="http://schemas.openxmlformats.org/officeDocument/2006/relationships/slideLayout" Target="../slideLayouts/slideLayout2.xml"/><Relationship Id="rId5" Type="http://schemas.openxmlformats.org/officeDocument/2006/relationships/hyperlink" Target="https://www.gov.uk/government/publications/introduction-to-ai-assurance" TargetMode="External"/><Relationship Id="rId4" Type="http://schemas.openxmlformats.org/officeDocument/2006/relationships/hyperlink" Target="https://www.england.nhs.uk/long-read/digital-clinical-safety-assuranc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csc.gov.uk/section/advice-guidance/all-topics?allTopics=true&amp;topics=artificial%20intelligence&amp;sort=date%2Bdesc" TargetMode="External"/><Relationship Id="rId3" Type="http://schemas.openxmlformats.org/officeDocument/2006/relationships/hyperlink" Target="https://www.gov.uk/government/collections/a-guide-to-using-artificial-intelligence-in-the-public-sector" TargetMode="External"/><Relationship Id="rId7" Type="http://schemas.openxmlformats.org/officeDocument/2006/relationships/hyperlink" Target="https://www.ncsc.gov.uk/blog-post/thinking-about-security-ai-systems" TargetMode="External"/><Relationship Id="rId2" Type="http://schemas.openxmlformats.org/officeDocument/2006/relationships/hyperlink" Target="https://www.gov.uk/government/publications/ai-playbook-for-the-uk-government" TargetMode="External"/><Relationship Id="rId1" Type="http://schemas.openxmlformats.org/officeDocument/2006/relationships/slideLayout" Target="../slideLayouts/slideLayout2.xml"/><Relationship Id="rId6" Type="http://schemas.openxmlformats.org/officeDocument/2006/relationships/hyperlink" Target="https://ico.org.uk/for-organisations/uk-gdpr-guidance-and-resources/artificial-intelligence/" TargetMode="External"/><Relationship Id="rId11" Type="http://schemas.openxmlformats.org/officeDocument/2006/relationships/hyperlink" Target="https://cdn.intelligencebank.com/eu/share/qMbw14/g66YA/GzOWO/original/BMA+Use+of+AI+in+General+Practice" TargetMode="External"/><Relationship Id="rId5" Type="http://schemas.openxmlformats.org/officeDocument/2006/relationships/hyperlink" Target="https://transform.england.nhs.uk/ai-lab/explore-all-resources/adopt-ai/a-buyers-guide-to-ai-in-health-and-care/a-buyers-guide-to-ai-in-health-and-care/" TargetMode="External"/><Relationship Id="rId10" Type="http://schemas.openxmlformats.org/officeDocument/2006/relationships/hyperlink" Target="https://www.bma.org.uk/media/njgfbmnn/bma-principles-for-artificial-intelligence-ai-and-its-application-in-healthcare.pdf" TargetMode="External"/><Relationship Id="rId4" Type="http://schemas.openxmlformats.org/officeDocument/2006/relationships/hyperlink" Target="https://transform.england.nhs.uk/ai-lab/" TargetMode="External"/><Relationship Id="rId9" Type="http://schemas.openxmlformats.org/officeDocument/2006/relationships/hyperlink" Target="https://www.ncsc.gov.uk/blog-post/chatgpt-and-large-language-models-whats-the-ris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pixabay.com/illustrations/artificial-intelligence-50781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oB2BIoDwjK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05E-6FF5-42B3-BE57-5CE86962B51A}"/>
              </a:ext>
            </a:extLst>
          </p:cNvPr>
          <p:cNvSpPr>
            <a:spLocks noGrp="1"/>
          </p:cNvSpPr>
          <p:nvPr>
            <p:ph type="ctrTitle"/>
          </p:nvPr>
        </p:nvSpPr>
        <p:spPr>
          <a:xfrm>
            <a:off x="417688" y="3355616"/>
            <a:ext cx="11345333" cy="2387600"/>
          </a:xfrm>
        </p:spPr>
        <p:txBody>
          <a:bodyPr>
            <a:normAutofit/>
          </a:bodyPr>
          <a:lstStyle/>
          <a:p>
            <a:br>
              <a:rPr lang="en-GB" sz="4400" dirty="0">
                <a:latin typeface="Calibri" panose="020F0502020204030204" pitchFamily="34" charset="0"/>
              </a:rPr>
            </a:br>
            <a:r>
              <a:rPr lang="en-GB" sz="4400" dirty="0">
                <a:latin typeface="Calibri" panose="020F0502020204030204" pitchFamily="34" charset="0"/>
              </a:rPr>
              <a:t>AI and Ambient Scribe AI update</a:t>
            </a:r>
            <a:endParaRPr lang="en-GB" sz="13800" dirty="0"/>
          </a:p>
        </p:txBody>
      </p:sp>
      <p:sp>
        <p:nvSpPr>
          <p:cNvPr id="3" name="Subtitle 2">
            <a:extLst>
              <a:ext uri="{FF2B5EF4-FFF2-40B4-BE49-F238E27FC236}">
                <a16:creationId xmlns:a16="http://schemas.microsoft.com/office/drawing/2014/main" id="{24319ECD-E628-4BC6-8635-9DB5B3C8A75B}"/>
              </a:ext>
            </a:extLst>
          </p:cNvPr>
          <p:cNvSpPr>
            <a:spLocks noGrp="1"/>
          </p:cNvSpPr>
          <p:nvPr>
            <p:ph type="subTitle" idx="1"/>
          </p:nvPr>
        </p:nvSpPr>
        <p:spPr>
          <a:xfrm>
            <a:off x="417689" y="5575408"/>
            <a:ext cx="11345333" cy="780941"/>
          </a:xfrm>
        </p:spPr>
        <p:txBody>
          <a:bodyPr vert="horz" lIns="91440" tIns="45720" rIns="91440" bIns="45720" rtlCol="0" anchor="t">
            <a:normAutofit fontScale="92500" lnSpcReduction="10000"/>
          </a:bodyPr>
          <a:lstStyle/>
          <a:p>
            <a:endParaRPr lang="en-GB" b="1" dirty="0">
              <a:latin typeface="Arial"/>
              <a:cs typeface="Arial"/>
            </a:endParaRPr>
          </a:p>
          <a:p>
            <a:r>
              <a:rPr lang="en-GB" b="1" dirty="0">
                <a:latin typeface="Arial"/>
                <a:cs typeface="Arial"/>
              </a:rPr>
              <a:t>ELT Deep Dive 24 June 2025</a:t>
            </a:r>
          </a:p>
        </p:txBody>
      </p:sp>
      <p:sp>
        <p:nvSpPr>
          <p:cNvPr id="4" name="Slide Number Placeholder 3">
            <a:extLst>
              <a:ext uri="{FF2B5EF4-FFF2-40B4-BE49-F238E27FC236}">
                <a16:creationId xmlns:a16="http://schemas.microsoft.com/office/drawing/2014/main" id="{7E74141F-595F-498C-B969-4406023F601E}"/>
              </a:ext>
            </a:extLst>
          </p:cNvPr>
          <p:cNvSpPr>
            <a:spLocks noGrp="1"/>
          </p:cNvSpPr>
          <p:nvPr>
            <p:ph type="sldNum" sz="quarter" idx="12"/>
          </p:nvPr>
        </p:nvSpPr>
        <p:spPr/>
        <p:txBody>
          <a:bodyPr/>
          <a:lstStyle/>
          <a:p>
            <a:fld id="{90B30DD5-1EF8-48BF-BC70-8C78D8C5415C}" type="slidenum">
              <a:rPr lang="en-GB" smtClean="0"/>
              <a:pPr/>
              <a:t>1</a:t>
            </a:fld>
            <a:endParaRPr lang="en-GB" sz="1100"/>
          </a:p>
        </p:txBody>
      </p:sp>
    </p:spTree>
    <p:extLst>
      <p:ext uri="{BB962C8B-B14F-4D97-AF65-F5344CB8AC3E}">
        <p14:creationId xmlns:p14="http://schemas.microsoft.com/office/powerpoint/2010/main" val="131480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7C438-08C9-CFB8-5D6F-0EF23B2CF880}"/>
              </a:ext>
            </a:extLst>
          </p:cNvPr>
          <p:cNvSpPr>
            <a:spLocks noGrp="1"/>
          </p:cNvSpPr>
          <p:nvPr>
            <p:ph type="sldNum" sz="quarter" idx="12"/>
          </p:nvPr>
        </p:nvSpPr>
        <p:spPr/>
        <p:txBody>
          <a:bodyPr/>
          <a:lstStyle/>
          <a:p>
            <a:fld id="{90B30DD5-1EF8-48BF-BC70-8C78D8C5415C}" type="slidenum">
              <a:rPr lang="en-GB" smtClean="0"/>
              <a:t>10</a:t>
            </a:fld>
            <a:endParaRPr lang="en-GB"/>
          </a:p>
        </p:txBody>
      </p:sp>
      <p:pic>
        <p:nvPicPr>
          <p:cNvPr id="4" name="Picture 3">
            <a:extLst>
              <a:ext uri="{FF2B5EF4-FFF2-40B4-BE49-F238E27FC236}">
                <a16:creationId xmlns:a16="http://schemas.microsoft.com/office/drawing/2014/main" id="{86F3A452-23D0-EDD6-2E21-8E99F84D777F}"/>
              </a:ext>
            </a:extLst>
          </p:cNvPr>
          <p:cNvPicPr>
            <a:picLocks noChangeAspect="1"/>
          </p:cNvPicPr>
          <p:nvPr/>
        </p:nvPicPr>
        <p:blipFill>
          <a:blip r:embed="rId2"/>
          <a:stretch>
            <a:fillRect/>
          </a:stretch>
        </p:blipFill>
        <p:spPr>
          <a:xfrm>
            <a:off x="0" y="-63500"/>
            <a:ext cx="12192000" cy="6921500"/>
          </a:xfrm>
          <a:prstGeom prst="rect">
            <a:avLst/>
          </a:prstGeom>
        </p:spPr>
      </p:pic>
    </p:spTree>
    <p:extLst>
      <p:ext uri="{BB962C8B-B14F-4D97-AF65-F5344CB8AC3E}">
        <p14:creationId xmlns:p14="http://schemas.microsoft.com/office/powerpoint/2010/main" val="367141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BE5D3">
            <a:alpha val="15000"/>
          </a:srgbClr>
        </a:solidFill>
        <a:effectLst/>
      </p:bgPr>
    </p:bg>
    <p:spTree>
      <p:nvGrpSpPr>
        <p:cNvPr id="1" name="">
          <a:extLst>
            <a:ext uri="{FF2B5EF4-FFF2-40B4-BE49-F238E27FC236}">
              <a16:creationId xmlns:a16="http://schemas.microsoft.com/office/drawing/2014/main" id="{623D441C-EBD4-E9BF-B208-FCA696256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3C18B-3E42-7582-D3D4-8850896BEEAE}"/>
              </a:ext>
            </a:extLst>
          </p:cNvPr>
          <p:cNvSpPr>
            <a:spLocks noGrp="1"/>
          </p:cNvSpPr>
          <p:nvPr>
            <p:ph type="title"/>
          </p:nvPr>
        </p:nvSpPr>
        <p:spPr>
          <a:xfrm>
            <a:off x="519404" y="215836"/>
            <a:ext cx="11153192" cy="568458"/>
          </a:xfrm>
        </p:spPr>
        <p:txBody>
          <a:bodyPr>
            <a:normAutofit fontScale="90000"/>
          </a:bodyPr>
          <a:lstStyle/>
          <a:p>
            <a:r>
              <a:rPr lang="en-GB"/>
              <a:t>Context – where are we now</a:t>
            </a:r>
            <a:endParaRPr lang="en-GB" dirty="0"/>
          </a:p>
        </p:txBody>
      </p:sp>
      <p:sp>
        <p:nvSpPr>
          <p:cNvPr id="4" name="Slide Number Placeholder 3">
            <a:extLst>
              <a:ext uri="{FF2B5EF4-FFF2-40B4-BE49-F238E27FC236}">
                <a16:creationId xmlns:a16="http://schemas.microsoft.com/office/drawing/2014/main" id="{474A9AF0-A52C-75F3-A1B8-DD5663AD879B}"/>
              </a:ext>
            </a:extLst>
          </p:cNvPr>
          <p:cNvSpPr>
            <a:spLocks noGrp="1"/>
          </p:cNvSpPr>
          <p:nvPr>
            <p:ph type="sldNum" sz="quarter" idx="12"/>
          </p:nvPr>
        </p:nvSpPr>
        <p:spPr/>
        <p:txBody>
          <a:bodyPr/>
          <a:lstStyle/>
          <a:p>
            <a:fld id="{90B30DD5-1EF8-48BF-BC70-8C78D8C5415C}" type="slidenum">
              <a:rPr lang="en-GB" smtClean="0"/>
              <a:t>11</a:t>
            </a:fld>
            <a:endParaRPr lang="en-GB"/>
          </a:p>
        </p:txBody>
      </p:sp>
      <p:graphicFrame>
        <p:nvGraphicFramePr>
          <p:cNvPr id="5" name="Diagram 4">
            <a:extLst>
              <a:ext uri="{FF2B5EF4-FFF2-40B4-BE49-F238E27FC236}">
                <a16:creationId xmlns:a16="http://schemas.microsoft.com/office/drawing/2014/main" id="{AA98E7AA-F163-9A08-0EB4-824986D05ABB}"/>
              </a:ext>
            </a:extLst>
          </p:cNvPr>
          <p:cNvGraphicFramePr/>
          <p:nvPr>
            <p:extLst>
              <p:ext uri="{D42A27DB-BD31-4B8C-83A1-F6EECF244321}">
                <p14:modId xmlns:p14="http://schemas.microsoft.com/office/powerpoint/2010/main" val="811318573"/>
              </p:ext>
            </p:extLst>
          </p:nvPr>
        </p:nvGraphicFramePr>
        <p:xfrm>
          <a:off x="519404" y="667639"/>
          <a:ext cx="11274490" cy="599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07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BE4D2">
            <a:alpha val="15000"/>
          </a:srgbClr>
        </a:solidFill>
        <a:effectLst/>
      </p:bgPr>
    </p:bg>
    <p:spTree>
      <p:nvGrpSpPr>
        <p:cNvPr id="1" name="">
          <a:extLst>
            <a:ext uri="{FF2B5EF4-FFF2-40B4-BE49-F238E27FC236}">
              <a16:creationId xmlns:a16="http://schemas.microsoft.com/office/drawing/2014/main" id="{807153A8-C8AC-6980-8A0E-460D102AF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E4FCB-DF7C-08EE-FE91-B003FBF797B2}"/>
              </a:ext>
            </a:extLst>
          </p:cNvPr>
          <p:cNvSpPr>
            <a:spLocks noGrp="1"/>
          </p:cNvSpPr>
          <p:nvPr>
            <p:ph type="title"/>
          </p:nvPr>
        </p:nvSpPr>
        <p:spPr>
          <a:xfrm>
            <a:off x="519404" y="136525"/>
            <a:ext cx="11153192" cy="568458"/>
          </a:xfrm>
        </p:spPr>
        <p:txBody>
          <a:bodyPr>
            <a:normAutofit fontScale="90000"/>
          </a:bodyPr>
          <a:lstStyle/>
          <a:p>
            <a:r>
              <a:rPr lang="en-GB" dirty="0"/>
              <a:t>Corporate ICB</a:t>
            </a:r>
          </a:p>
        </p:txBody>
      </p:sp>
      <p:sp>
        <p:nvSpPr>
          <p:cNvPr id="4" name="Slide Number Placeholder 3">
            <a:extLst>
              <a:ext uri="{FF2B5EF4-FFF2-40B4-BE49-F238E27FC236}">
                <a16:creationId xmlns:a16="http://schemas.microsoft.com/office/drawing/2014/main" id="{45052A5E-213E-A2BA-E82A-C4334AB4AAE3}"/>
              </a:ext>
            </a:extLst>
          </p:cNvPr>
          <p:cNvSpPr>
            <a:spLocks noGrp="1"/>
          </p:cNvSpPr>
          <p:nvPr>
            <p:ph type="sldNum" sz="quarter" idx="12"/>
          </p:nvPr>
        </p:nvSpPr>
        <p:spPr/>
        <p:txBody>
          <a:bodyPr/>
          <a:lstStyle/>
          <a:p>
            <a:fld id="{90B30DD5-1EF8-48BF-BC70-8C78D8C5415C}" type="slidenum">
              <a:rPr lang="en-GB" smtClean="0"/>
              <a:t>12</a:t>
            </a:fld>
            <a:endParaRPr lang="en-GB"/>
          </a:p>
        </p:txBody>
      </p:sp>
      <p:graphicFrame>
        <p:nvGraphicFramePr>
          <p:cNvPr id="5" name="Diagram 4">
            <a:extLst>
              <a:ext uri="{FF2B5EF4-FFF2-40B4-BE49-F238E27FC236}">
                <a16:creationId xmlns:a16="http://schemas.microsoft.com/office/drawing/2014/main" id="{0EFD1B5D-3AF1-08E2-AFF4-D87E9605050D}"/>
              </a:ext>
            </a:extLst>
          </p:cNvPr>
          <p:cNvGraphicFramePr/>
          <p:nvPr>
            <p:extLst>
              <p:ext uri="{D42A27DB-BD31-4B8C-83A1-F6EECF244321}">
                <p14:modId xmlns:p14="http://schemas.microsoft.com/office/powerpoint/2010/main" val="119229520"/>
              </p:ext>
            </p:extLst>
          </p:nvPr>
        </p:nvGraphicFramePr>
        <p:xfrm>
          <a:off x="519404" y="667639"/>
          <a:ext cx="11274490" cy="599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75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EE6D5">
            <a:alpha val="15000"/>
          </a:srgbClr>
        </a:solidFill>
        <a:effectLst/>
      </p:bgPr>
    </p:bg>
    <p:spTree>
      <p:nvGrpSpPr>
        <p:cNvPr id="1" name="">
          <a:extLst>
            <a:ext uri="{FF2B5EF4-FFF2-40B4-BE49-F238E27FC236}">
              <a16:creationId xmlns:a16="http://schemas.microsoft.com/office/drawing/2014/main" id="{B9AC510D-A82E-86D4-E6D7-DF7B89939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C57F7-ECAE-38E9-BCF1-6954208E312F}"/>
              </a:ext>
            </a:extLst>
          </p:cNvPr>
          <p:cNvSpPr>
            <a:spLocks noGrp="1"/>
          </p:cNvSpPr>
          <p:nvPr>
            <p:ph type="title"/>
          </p:nvPr>
        </p:nvSpPr>
        <p:spPr>
          <a:xfrm>
            <a:off x="519404" y="136525"/>
            <a:ext cx="11153192" cy="568458"/>
          </a:xfrm>
        </p:spPr>
        <p:txBody>
          <a:bodyPr>
            <a:normAutofit fontScale="90000"/>
          </a:bodyPr>
          <a:lstStyle/>
          <a:p>
            <a:r>
              <a:rPr lang="en-GB" dirty="0"/>
              <a:t>Corporate ICB</a:t>
            </a:r>
          </a:p>
        </p:txBody>
      </p:sp>
      <p:sp>
        <p:nvSpPr>
          <p:cNvPr id="4" name="Slide Number Placeholder 3">
            <a:extLst>
              <a:ext uri="{FF2B5EF4-FFF2-40B4-BE49-F238E27FC236}">
                <a16:creationId xmlns:a16="http://schemas.microsoft.com/office/drawing/2014/main" id="{69DC4FFA-2D99-1802-EB22-17C9B40FDCFA}"/>
              </a:ext>
            </a:extLst>
          </p:cNvPr>
          <p:cNvSpPr>
            <a:spLocks noGrp="1"/>
          </p:cNvSpPr>
          <p:nvPr>
            <p:ph type="sldNum" sz="quarter" idx="12"/>
          </p:nvPr>
        </p:nvSpPr>
        <p:spPr/>
        <p:txBody>
          <a:bodyPr/>
          <a:lstStyle/>
          <a:p>
            <a:fld id="{90B30DD5-1EF8-48BF-BC70-8C78D8C5415C}" type="slidenum">
              <a:rPr lang="en-GB" smtClean="0"/>
              <a:t>13</a:t>
            </a:fld>
            <a:endParaRPr lang="en-GB"/>
          </a:p>
        </p:txBody>
      </p:sp>
      <p:graphicFrame>
        <p:nvGraphicFramePr>
          <p:cNvPr id="5" name="Diagram 4">
            <a:extLst>
              <a:ext uri="{FF2B5EF4-FFF2-40B4-BE49-F238E27FC236}">
                <a16:creationId xmlns:a16="http://schemas.microsoft.com/office/drawing/2014/main" id="{D5415D27-9D27-5D8C-99F0-34A4F74B66BC}"/>
              </a:ext>
            </a:extLst>
          </p:cNvPr>
          <p:cNvGraphicFramePr/>
          <p:nvPr>
            <p:extLst>
              <p:ext uri="{D42A27DB-BD31-4B8C-83A1-F6EECF244321}">
                <p14:modId xmlns:p14="http://schemas.microsoft.com/office/powerpoint/2010/main" val="766222865"/>
              </p:ext>
            </p:extLst>
          </p:nvPr>
        </p:nvGraphicFramePr>
        <p:xfrm>
          <a:off x="458755" y="704983"/>
          <a:ext cx="11274490" cy="601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53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BE5D3">
            <a:alpha val="15000"/>
          </a:srgbClr>
        </a:solidFill>
        <a:effectLst/>
      </p:bgPr>
    </p:bg>
    <p:spTree>
      <p:nvGrpSpPr>
        <p:cNvPr id="1" name="">
          <a:extLst>
            <a:ext uri="{FF2B5EF4-FFF2-40B4-BE49-F238E27FC236}">
              <a16:creationId xmlns:a16="http://schemas.microsoft.com/office/drawing/2014/main" id="{163C3811-7772-19C0-2710-62992C6A2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03364-99AB-1D6A-C9CC-2FFB4D8874F2}"/>
              </a:ext>
            </a:extLst>
          </p:cNvPr>
          <p:cNvSpPr>
            <a:spLocks noGrp="1"/>
          </p:cNvSpPr>
          <p:nvPr>
            <p:ph type="title"/>
          </p:nvPr>
        </p:nvSpPr>
        <p:spPr>
          <a:xfrm>
            <a:off x="519404" y="305334"/>
            <a:ext cx="11153192" cy="618691"/>
          </a:xfrm>
        </p:spPr>
        <p:txBody>
          <a:bodyPr>
            <a:normAutofit fontScale="90000"/>
          </a:bodyPr>
          <a:lstStyle/>
          <a:p>
            <a:r>
              <a:rPr lang="en-GB" dirty="0"/>
              <a:t>ICS-wide Ambient AI pilot - clinical</a:t>
            </a:r>
          </a:p>
        </p:txBody>
      </p:sp>
      <p:graphicFrame>
        <p:nvGraphicFramePr>
          <p:cNvPr id="5" name="Content Placeholder 4">
            <a:extLst>
              <a:ext uri="{FF2B5EF4-FFF2-40B4-BE49-F238E27FC236}">
                <a16:creationId xmlns:a16="http://schemas.microsoft.com/office/drawing/2014/main" id="{0B5C8F15-3031-44E5-D772-3C1B31CCBD22}"/>
              </a:ext>
            </a:extLst>
          </p:cNvPr>
          <p:cNvGraphicFramePr>
            <a:graphicFrameLocks noGrp="1"/>
          </p:cNvGraphicFramePr>
          <p:nvPr>
            <p:ph idx="1"/>
            <p:extLst>
              <p:ext uri="{D42A27DB-BD31-4B8C-83A1-F6EECF244321}">
                <p14:modId xmlns:p14="http://schemas.microsoft.com/office/powerpoint/2010/main" val="656770749"/>
              </p:ext>
            </p:extLst>
          </p:nvPr>
        </p:nvGraphicFramePr>
        <p:xfrm>
          <a:off x="519113" y="1219200"/>
          <a:ext cx="11153775" cy="533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F15D887-18E9-AFB7-9BFA-0C15534D517E}"/>
              </a:ext>
            </a:extLst>
          </p:cNvPr>
          <p:cNvSpPr>
            <a:spLocks noGrp="1"/>
          </p:cNvSpPr>
          <p:nvPr>
            <p:ph type="sldNum" sz="quarter" idx="12"/>
          </p:nvPr>
        </p:nvSpPr>
        <p:spPr/>
        <p:txBody>
          <a:bodyPr/>
          <a:lstStyle/>
          <a:p>
            <a:fld id="{90B30DD5-1EF8-48BF-BC70-8C78D8C5415C}" type="slidenum">
              <a:rPr lang="en-GB" smtClean="0"/>
              <a:t>14</a:t>
            </a:fld>
            <a:endParaRPr lang="en-GB"/>
          </a:p>
        </p:txBody>
      </p:sp>
    </p:spTree>
    <p:extLst>
      <p:ext uri="{BB962C8B-B14F-4D97-AF65-F5344CB8AC3E}">
        <p14:creationId xmlns:p14="http://schemas.microsoft.com/office/powerpoint/2010/main" val="320719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BE5D3">
            <a:alpha val="15000"/>
          </a:srgbClr>
        </a:solidFill>
        <a:effectLst/>
      </p:bgPr>
    </p:bg>
    <p:spTree>
      <p:nvGrpSpPr>
        <p:cNvPr id="1" name="">
          <a:extLst>
            <a:ext uri="{FF2B5EF4-FFF2-40B4-BE49-F238E27FC236}">
              <a16:creationId xmlns:a16="http://schemas.microsoft.com/office/drawing/2014/main" id="{A0D4A304-D67B-387F-C0EA-A7621D2E7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7FD60-8D7B-3730-6E22-7107F3897D21}"/>
              </a:ext>
            </a:extLst>
          </p:cNvPr>
          <p:cNvSpPr>
            <a:spLocks noGrp="1"/>
          </p:cNvSpPr>
          <p:nvPr>
            <p:ph type="title"/>
          </p:nvPr>
        </p:nvSpPr>
        <p:spPr>
          <a:xfrm>
            <a:off x="519404" y="305334"/>
            <a:ext cx="11153192" cy="618691"/>
          </a:xfrm>
        </p:spPr>
        <p:txBody>
          <a:bodyPr>
            <a:normAutofit fontScale="90000"/>
          </a:bodyPr>
          <a:lstStyle/>
          <a:p>
            <a:r>
              <a:rPr lang="en-GB" dirty="0"/>
              <a:t>Key Takeaways for You</a:t>
            </a:r>
          </a:p>
        </p:txBody>
      </p:sp>
      <p:sp>
        <p:nvSpPr>
          <p:cNvPr id="4" name="Slide Number Placeholder 3">
            <a:extLst>
              <a:ext uri="{FF2B5EF4-FFF2-40B4-BE49-F238E27FC236}">
                <a16:creationId xmlns:a16="http://schemas.microsoft.com/office/drawing/2014/main" id="{A488A8ED-9EAE-D6C0-8FDC-4B9817D2FECE}"/>
              </a:ext>
            </a:extLst>
          </p:cNvPr>
          <p:cNvSpPr>
            <a:spLocks noGrp="1"/>
          </p:cNvSpPr>
          <p:nvPr>
            <p:ph type="sldNum" sz="quarter" idx="12"/>
          </p:nvPr>
        </p:nvSpPr>
        <p:spPr/>
        <p:txBody>
          <a:bodyPr/>
          <a:lstStyle/>
          <a:p>
            <a:fld id="{90B30DD5-1EF8-48BF-BC70-8C78D8C5415C}" type="slidenum">
              <a:rPr lang="en-GB" smtClean="0"/>
              <a:t>15</a:t>
            </a:fld>
            <a:endParaRPr lang="en-GB"/>
          </a:p>
        </p:txBody>
      </p:sp>
      <p:graphicFrame>
        <p:nvGraphicFramePr>
          <p:cNvPr id="7" name="Content Placeholder 6">
            <a:extLst>
              <a:ext uri="{FF2B5EF4-FFF2-40B4-BE49-F238E27FC236}">
                <a16:creationId xmlns:a16="http://schemas.microsoft.com/office/drawing/2014/main" id="{A5A2112A-AC3A-6438-B381-61FD8CAED395}"/>
              </a:ext>
            </a:extLst>
          </p:cNvPr>
          <p:cNvGraphicFramePr>
            <a:graphicFrameLocks noGrp="1"/>
          </p:cNvGraphicFramePr>
          <p:nvPr>
            <p:ph idx="1"/>
            <p:extLst>
              <p:ext uri="{D42A27DB-BD31-4B8C-83A1-F6EECF244321}">
                <p14:modId xmlns:p14="http://schemas.microsoft.com/office/powerpoint/2010/main" val="1785874983"/>
              </p:ext>
            </p:extLst>
          </p:nvPr>
        </p:nvGraphicFramePr>
        <p:xfrm>
          <a:off x="141222" y="1048108"/>
          <a:ext cx="11898377" cy="5385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56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BE4D2">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3B80-F8F4-D3AC-FC07-83995E9C8A18}"/>
              </a:ext>
            </a:extLst>
          </p:cNvPr>
          <p:cNvSpPr>
            <a:spLocks noGrp="1"/>
          </p:cNvSpPr>
          <p:nvPr>
            <p:ph type="title"/>
          </p:nvPr>
        </p:nvSpPr>
        <p:spPr/>
        <p:txBody>
          <a:bodyPr/>
          <a:lstStyle/>
          <a:p>
            <a:r>
              <a:rPr lang="en-GB" dirty="0"/>
              <a:t>Links to guidance to support AI Supplier Assurance</a:t>
            </a:r>
          </a:p>
        </p:txBody>
      </p:sp>
      <p:sp>
        <p:nvSpPr>
          <p:cNvPr id="3" name="Content Placeholder 2">
            <a:extLst>
              <a:ext uri="{FF2B5EF4-FFF2-40B4-BE49-F238E27FC236}">
                <a16:creationId xmlns:a16="http://schemas.microsoft.com/office/drawing/2014/main" id="{011DD50E-5F31-3F37-4AF2-90A94A563460}"/>
              </a:ext>
            </a:extLst>
          </p:cNvPr>
          <p:cNvSpPr>
            <a:spLocks noGrp="1"/>
          </p:cNvSpPr>
          <p:nvPr>
            <p:ph idx="1"/>
          </p:nvPr>
        </p:nvSpPr>
        <p:spPr/>
        <p:txBody>
          <a:bodyPr>
            <a:normAutofit/>
          </a:bodyPr>
          <a:lstStyle/>
          <a:p>
            <a:r>
              <a:rPr lang="en-GB" dirty="0"/>
              <a:t>NHS Digital Technology Assessment criteria (DTAC) </a:t>
            </a:r>
            <a:r>
              <a:rPr lang="en-US" dirty="0">
                <a:hlinkClick r:id="rId2"/>
              </a:rPr>
              <a:t>Digital Technology Assessment Criteria (DTAC) Key tools and information</a:t>
            </a:r>
            <a:endParaRPr lang="en-US" dirty="0"/>
          </a:p>
          <a:p>
            <a:r>
              <a:rPr lang="en-US" dirty="0"/>
              <a:t>Within H&amp;W ICB, we are using a Midlands Assurance framework questionnaire to cover DTAC which is available from the ICB Digital team</a:t>
            </a:r>
          </a:p>
          <a:p>
            <a:r>
              <a:rPr lang="en-US" dirty="0">
                <a:hlinkClick r:id="rId3"/>
              </a:rPr>
              <a:t>NHS England » Guidance on the use of AI-enabled ambient scribing products in health and care settings</a:t>
            </a:r>
            <a:endParaRPr lang="en-US" dirty="0"/>
          </a:p>
          <a:p>
            <a:r>
              <a:rPr lang="en-US" dirty="0">
                <a:hlinkClick r:id="rId4"/>
              </a:rPr>
              <a:t>NHS England » Digital clinical safety assurance</a:t>
            </a:r>
            <a:endParaRPr lang="en-US" dirty="0">
              <a:hlinkClick r:id="rId5"/>
            </a:endParaRPr>
          </a:p>
          <a:p>
            <a:r>
              <a:rPr lang="en-GB" dirty="0">
                <a:hlinkClick r:id="rId5"/>
              </a:rPr>
              <a:t>Introduction to AI assurance - GOV.UK</a:t>
            </a:r>
            <a:endParaRPr lang="en-GB" dirty="0"/>
          </a:p>
        </p:txBody>
      </p:sp>
      <p:sp>
        <p:nvSpPr>
          <p:cNvPr id="4" name="Slide Number Placeholder 3">
            <a:extLst>
              <a:ext uri="{FF2B5EF4-FFF2-40B4-BE49-F238E27FC236}">
                <a16:creationId xmlns:a16="http://schemas.microsoft.com/office/drawing/2014/main" id="{EF7DD95C-D1FA-EA2D-BA37-FDE2AE8D2EAB}"/>
              </a:ext>
            </a:extLst>
          </p:cNvPr>
          <p:cNvSpPr>
            <a:spLocks noGrp="1"/>
          </p:cNvSpPr>
          <p:nvPr>
            <p:ph type="sldNum" sz="quarter" idx="12"/>
          </p:nvPr>
        </p:nvSpPr>
        <p:spPr/>
        <p:txBody>
          <a:bodyPr/>
          <a:lstStyle/>
          <a:p>
            <a:fld id="{90B30DD5-1EF8-48BF-BC70-8C78D8C5415C}" type="slidenum">
              <a:rPr lang="en-GB" smtClean="0"/>
              <a:t>16</a:t>
            </a:fld>
            <a:endParaRPr lang="en-GB"/>
          </a:p>
        </p:txBody>
      </p:sp>
    </p:spTree>
    <p:extLst>
      <p:ext uri="{BB962C8B-B14F-4D97-AF65-F5344CB8AC3E}">
        <p14:creationId xmlns:p14="http://schemas.microsoft.com/office/powerpoint/2010/main" val="195583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EE6D5">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F028-567A-7F22-F527-78EE072B9D11}"/>
              </a:ext>
            </a:extLst>
          </p:cNvPr>
          <p:cNvSpPr>
            <a:spLocks noGrp="1"/>
          </p:cNvSpPr>
          <p:nvPr>
            <p:ph type="title"/>
          </p:nvPr>
        </p:nvSpPr>
        <p:spPr/>
        <p:txBody>
          <a:bodyPr/>
          <a:lstStyle/>
          <a:p>
            <a:r>
              <a:rPr lang="en-GB" dirty="0"/>
              <a:t>Some useful reading/references	</a:t>
            </a:r>
          </a:p>
        </p:txBody>
      </p:sp>
      <p:sp>
        <p:nvSpPr>
          <p:cNvPr id="3" name="Content Placeholder 2">
            <a:extLst>
              <a:ext uri="{FF2B5EF4-FFF2-40B4-BE49-F238E27FC236}">
                <a16:creationId xmlns:a16="http://schemas.microsoft.com/office/drawing/2014/main" id="{B14D6E91-3ABA-19D4-519C-BE39F09DAD27}"/>
              </a:ext>
            </a:extLst>
          </p:cNvPr>
          <p:cNvSpPr>
            <a:spLocks noGrp="1"/>
          </p:cNvSpPr>
          <p:nvPr>
            <p:ph idx="1"/>
          </p:nvPr>
        </p:nvSpPr>
        <p:spPr>
          <a:xfrm>
            <a:off x="457147" y="1572706"/>
            <a:ext cx="11153192" cy="4351338"/>
          </a:xfrm>
        </p:spPr>
        <p:txBody>
          <a:bodyPr>
            <a:normAutofit fontScale="85000" lnSpcReduction="20000"/>
          </a:bodyPr>
          <a:lstStyle/>
          <a:p>
            <a:r>
              <a:rPr lang="en-US" dirty="0">
                <a:hlinkClick r:id="rId2"/>
              </a:rPr>
              <a:t>AI Playbook for the UK Government - GOV.UK</a:t>
            </a:r>
            <a:endParaRPr lang="en-US" dirty="0"/>
          </a:p>
          <a:p>
            <a:r>
              <a:rPr lang="en-US" dirty="0">
                <a:hlinkClick r:id="rId3"/>
              </a:rPr>
              <a:t>A guide to using artificial intelligence in the public sector - GOV.UK (www.gov.uk)</a:t>
            </a:r>
            <a:endParaRPr lang="en-US" dirty="0"/>
          </a:p>
          <a:p>
            <a:r>
              <a:rPr lang="en-GB" dirty="0">
                <a:hlinkClick r:id="rId4"/>
              </a:rPr>
              <a:t>The NHS AI Lab - NHS Transformation Directorate (england.nhs.uk)</a:t>
            </a:r>
            <a:endParaRPr lang="en-GB" dirty="0"/>
          </a:p>
          <a:p>
            <a:r>
              <a:rPr lang="en-US" dirty="0">
                <a:hlinkClick r:id="rId5" tooltip="https://transform.england.nhs.uk/ai-lab/explore-all-resources/adopt-ai/a-buyers-guide-to-ai-in-health-and-care/a-buyers-guide-to-ai-in-health-and-care/"/>
              </a:rPr>
              <a:t>The full "Buyer's guide to AI in health and care" - NHS Transformation Directorate (england.nhs.uk</a:t>
            </a:r>
            <a:r>
              <a:rPr lang="en-US" dirty="0"/>
              <a:t>)</a:t>
            </a:r>
            <a:endParaRPr lang="en-GB" dirty="0"/>
          </a:p>
          <a:p>
            <a:r>
              <a:rPr lang="en-GB" dirty="0">
                <a:hlinkClick r:id="rId6"/>
              </a:rPr>
              <a:t>Artificial intelligence | ICO</a:t>
            </a:r>
            <a:endParaRPr lang="en-GB" dirty="0"/>
          </a:p>
          <a:p>
            <a:r>
              <a:rPr lang="en-US" dirty="0">
                <a:hlinkClick r:id="rId7"/>
              </a:rPr>
              <a:t>Thinking about the security of AI systems - NCSC.GOV.UK</a:t>
            </a:r>
            <a:endParaRPr lang="en-US" dirty="0"/>
          </a:p>
          <a:p>
            <a:r>
              <a:rPr lang="fr-FR" dirty="0" err="1">
                <a:hlinkClick r:id="rId8"/>
              </a:rPr>
              <a:t>Artificial</a:t>
            </a:r>
            <a:r>
              <a:rPr lang="fr-FR" dirty="0">
                <a:hlinkClick r:id="rId8"/>
              </a:rPr>
              <a:t> intelligence - NCSC.GOV.UK</a:t>
            </a:r>
            <a:endParaRPr lang="en-GB" dirty="0"/>
          </a:p>
          <a:p>
            <a:r>
              <a:rPr lang="en-US" dirty="0">
                <a:hlinkClick r:id="rId9"/>
              </a:rPr>
              <a:t>ChatGPT and LLMs: what's the risk - NCSC.GOV.UK</a:t>
            </a:r>
            <a:endParaRPr lang="en-US" dirty="0"/>
          </a:p>
          <a:p>
            <a:r>
              <a:rPr lang="en-GB" dirty="0">
                <a:hlinkClick r:id="rId10"/>
              </a:rPr>
              <a:t>bma-principles-for-artificial-intelligence-ai-and-its-application-in-healthcare.pdf</a:t>
            </a:r>
            <a:endParaRPr lang="en-GB" dirty="0"/>
          </a:p>
          <a:p>
            <a:r>
              <a:rPr lang="en-US" dirty="0">
                <a:hlinkClick r:id="rId11"/>
              </a:rPr>
              <a:t>BMA Use of AI in General Practice</a:t>
            </a:r>
            <a:endParaRPr lang="en-US" dirty="0"/>
          </a:p>
        </p:txBody>
      </p:sp>
      <p:sp>
        <p:nvSpPr>
          <p:cNvPr id="4" name="Slide Number Placeholder 3">
            <a:extLst>
              <a:ext uri="{FF2B5EF4-FFF2-40B4-BE49-F238E27FC236}">
                <a16:creationId xmlns:a16="http://schemas.microsoft.com/office/drawing/2014/main" id="{73DE9653-A47E-7CF3-C1D9-7C6D44ED7D5B}"/>
              </a:ext>
            </a:extLst>
          </p:cNvPr>
          <p:cNvSpPr>
            <a:spLocks noGrp="1"/>
          </p:cNvSpPr>
          <p:nvPr>
            <p:ph type="sldNum" sz="quarter" idx="12"/>
          </p:nvPr>
        </p:nvSpPr>
        <p:spPr/>
        <p:txBody>
          <a:bodyPr/>
          <a:lstStyle/>
          <a:p>
            <a:fld id="{90B30DD5-1EF8-48BF-BC70-8C78D8C5415C}" type="slidenum">
              <a:rPr lang="en-GB" smtClean="0"/>
              <a:t>17</a:t>
            </a:fld>
            <a:endParaRPr lang="en-GB"/>
          </a:p>
        </p:txBody>
      </p:sp>
    </p:spTree>
    <p:extLst>
      <p:ext uri="{BB962C8B-B14F-4D97-AF65-F5344CB8AC3E}">
        <p14:creationId xmlns:p14="http://schemas.microsoft.com/office/powerpoint/2010/main" val="219132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6A188-EE9E-DB2B-2499-D40441B9F302}"/>
              </a:ext>
            </a:extLst>
          </p:cNvPr>
          <p:cNvSpPr>
            <a:spLocks noGrp="1"/>
          </p:cNvSpPr>
          <p:nvPr>
            <p:ph type="title"/>
          </p:nvPr>
        </p:nvSpPr>
        <p:spPr>
          <a:xfrm>
            <a:off x="832384" y="1608667"/>
            <a:ext cx="2983097" cy="4501127"/>
          </a:xfrm>
        </p:spPr>
        <p:txBody>
          <a:bodyPr anchor="t">
            <a:normAutofit/>
          </a:bodyPr>
          <a:lstStyle/>
          <a:p>
            <a:pPr algn="r"/>
            <a:r>
              <a:rPr lang="en-GB" sz="3200" dirty="0">
                <a:solidFill>
                  <a:srgbClr val="FFFFFF"/>
                </a:solidFill>
              </a:rPr>
              <a:t>AI is ‘everywhere, all at once’</a:t>
            </a:r>
          </a:p>
        </p:txBody>
      </p:sp>
      <p:sp>
        <p:nvSpPr>
          <p:cNvPr id="3" name="Content Placeholder 2">
            <a:extLst>
              <a:ext uri="{FF2B5EF4-FFF2-40B4-BE49-F238E27FC236}">
                <a16:creationId xmlns:a16="http://schemas.microsoft.com/office/drawing/2014/main" id="{91E7B909-B966-5A81-0140-BFD0F4D10736}"/>
              </a:ext>
            </a:extLst>
          </p:cNvPr>
          <p:cNvSpPr>
            <a:spLocks noGrp="1"/>
          </p:cNvSpPr>
          <p:nvPr>
            <p:ph sz="half" idx="1"/>
          </p:nvPr>
        </p:nvSpPr>
        <p:spPr>
          <a:xfrm>
            <a:off x="4547698" y="1608667"/>
            <a:ext cx="3421958" cy="4501127"/>
          </a:xfrm>
        </p:spPr>
        <p:txBody>
          <a:bodyPr>
            <a:normAutofit/>
          </a:bodyPr>
          <a:lstStyle/>
          <a:p>
            <a:pPr marL="0" indent="0">
              <a:buNone/>
            </a:pPr>
            <a:r>
              <a:rPr lang="en-US" sz="2000" b="1" i="1" dirty="0"/>
              <a:t>“The future of AI is not about replacing humans, it’s about augmenting human capabilities.” </a:t>
            </a:r>
          </a:p>
          <a:p>
            <a:pPr marL="0" indent="0">
              <a:buNone/>
            </a:pPr>
            <a:r>
              <a:rPr lang="en-US" sz="2000" dirty="0"/>
              <a:t>Sundar Pichai, CEO of Google</a:t>
            </a:r>
          </a:p>
          <a:p>
            <a:endParaRPr lang="en-GB" sz="2000" dirty="0"/>
          </a:p>
        </p:txBody>
      </p:sp>
      <p:sp>
        <p:nvSpPr>
          <p:cNvPr id="4" name="Content Placeholder 3">
            <a:extLst>
              <a:ext uri="{FF2B5EF4-FFF2-40B4-BE49-F238E27FC236}">
                <a16:creationId xmlns:a16="http://schemas.microsoft.com/office/drawing/2014/main" id="{487F4D7A-F97B-38D4-2FB0-37516F9F04A8}"/>
              </a:ext>
            </a:extLst>
          </p:cNvPr>
          <p:cNvSpPr>
            <a:spLocks noGrp="1"/>
          </p:cNvSpPr>
          <p:nvPr>
            <p:ph sz="half" idx="2"/>
          </p:nvPr>
        </p:nvSpPr>
        <p:spPr>
          <a:xfrm>
            <a:off x="8289696" y="1608667"/>
            <a:ext cx="3421957" cy="4501127"/>
          </a:xfrm>
        </p:spPr>
        <p:txBody>
          <a:bodyPr>
            <a:normAutofit/>
          </a:bodyPr>
          <a:lstStyle/>
          <a:p>
            <a:pPr marL="0" indent="0">
              <a:buNone/>
            </a:pPr>
            <a:r>
              <a:rPr lang="en-US" sz="2000" b="1" i="1"/>
              <a:t>“Artificial Intelligence will evolve to become a superintelligence. We need to be mindful of how it’s developed and ensure that it aligns with humanity’s best interests.” </a:t>
            </a:r>
          </a:p>
          <a:p>
            <a:pPr marL="0" indent="0">
              <a:buNone/>
            </a:pPr>
            <a:r>
              <a:rPr lang="en-US" sz="2000"/>
              <a:t>Bill Gates, Co-founder of Microsoft</a:t>
            </a:r>
          </a:p>
          <a:p>
            <a:endParaRPr lang="en-GB" sz="2000"/>
          </a:p>
        </p:txBody>
      </p:sp>
      <p:sp>
        <p:nvSpPr>
          <p:cNvPr id="5" name="Slide Number Placeholder 4">
            <a:extLst>
              <a:ext uri="{FF2B5EF4-FFF2-40B4-BE49-F238E27FC236}">
                <a16:creationId xmlns:a16="http://schemas.microsoft.com/office/drawing/2014/main" id="{D21D7113-6E53-8325-CE6D-81F629E962F6}"/>
              </a:ext>
            </a:extLst>
          </p:cNvPr>
          <p:cNvSpPr>
            <a:spLocks noGrp="1"/>
          </p:cNvSpPr>
          <p:nvPr>
            <p:ph type="sldNum" sz="quarter" idx="12"/>
          </p:nvPr>
        </p:nvSpPr>
        <p:spPr>
          <a:xfrm>
            <a:off x="10353368" y="6356350"/>
            <a:ext cx="1358284" cy="365125"/>
          </a:xfrm>
        </p:spPr>
        <p:txBody>
          <a:bodyPr>
            <a:normAutofit/>
          </a:bodyPr>
          <a:lstStyle/>
          <a:p>
            <a:pPr>
              <a:spcAft>
                <a:spcPts val="600"/>
              </a:spcAft>
            </a:pPr>
            <a:fld id="{90B30DD5-1EF8-48BF-BC70-8C78D8C5415C}" type="slidenum">
              <a:rPr lang="en-GB" sz="1050"/>
              <a:pPr>
                <a:spcAft>
                  <a:spcPts val="600"/>
                </a:spcAft>
              </a:pPr>
              <a:t>2</a:t>
            </a:fld>
            <a:endParaRPr lang="en-GB" sz="1050"/>
          </a:p>
        </p:txBody>
      </p:sp>
      <p:pic>
        <p:nvPicPr>
          <p:cNvPr id="7" name="Picture 6">
            <a:extLst>
              <a:ext uri="{FF2B5EF4-FFF2-40B4-BE49-F238E27FC236}">
                <a16:creationId xmlns:a16="http://schemas.microsoft.com/office/drawing/2014/main" id="{15F01342-D28D-D517-9D42-0B6216280F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440" y="3625234"/>
            <a:ext cx="3132803" cy="2088535"/>
          </a:xfrm>
          <a:prstGeom prst="rect">
            <a:avLst/>
          </a:prstGeom>
          <a:effectLst>
            <a:softEdge rad="63500"/>
          </a:effectLst>
        </p:spPr>
      </p:pic>
    </p:spTree>
    <p:extLst>
      <p:ext uri="{BB962C8B-B14F-4D97-AF65-F5344CB8AC3E}">
        <p14:creationId xmlns:p14="http://schemas.microsoft.com/office/powerpoint/2010/main" val="14477160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79CF1-B85E-2529-F171-0A30EB3D9164}"/>
              </a:ext>
            </a:extLst>
          </p:cNvPr>
          <p:cNvSpPr>
            <a:spLocks noGrp="1"/>
          </p:cNvSpPr>
          <p:nvPr>
            <p:ph type="sldNum" sz="quarter" idx="12"/>
          </p:nvPr>
        </p:nvSpPr>
        <p:spPr/>
        <p:txBody>
          <a:bodyPr/>
          <a:lstStyle/>
          <a:p>
            <a:fld id="{90B30DD5-1EF8-48BF-BC70-8C78D8C5415C}" type="slidenum">
              <a:rPr lang="en-GB" smtClean="0"/>
              <a:t>3</a:t>
            </a:fld>
            <a:endParaRPr lang="en-GB"/>
          </a:p>
        </p:txBody>
      </p:sp>
      <p:pic>
        <p:nvPicPr>
          <p:cNvPr id="4" name="Picture 3">
            <a:extLst>
              <a:ext uri="{FF2B5EF4-FFF2-40B4-BE49-F238E27FC236}">
                <a16:creationId xmlns:a16="http://schemas.microsoft.com/office/drawing/2014/main" id="{C68D9351-5EB7-FACA-8DDE-0734F04C32D3}"/>
              </a:ext>
            </a:extLst>
          </p:cNvPr>
          <p:cNvPicPr>
            <a:picLocks noChangeAspect="1"/>
          </p:cNvPicPr>
          <p:nvPr/>
        </p:nvPicPr>
        <p:blipFill>
          <a:blip r:embed="rId2"/>
          <a:stretch>
            <a:fillRect/>
          </a:stretch>
        </p:blipFill>
        <p:spPr>
          <a:xfrm>
            <a:off x="0" y="0"/>
            <a:ext cx="12437734" cy="6858000"/>
          </a:xfrm>
          <a:prstGeom prst="rect">
            <a:avLst/>
          </a:prstGeom>
        </p:spPr>
      </p:pic>
    </p:spTree>
    <p:extLst>
      <p:ext uri="{BB962C8B-B14F-4D97-AF65-F5344CB8AC3E}">
        <p14:creationId xmlns:p14="http://schemas.microsoft.com/office/powerpoint/2010/main" val="295661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C65393-ECB5-685D-6489-34034949AAFF}"/>
              </a:ext>
            </a:extLst>
          </p:cNvPr>
          <p:cNvSpPr>
            <a:spLocks noGrp="1"/>
          </p:cNvSpPr>
          <p:nvPr>
            <p:ph type="sldNum" sz="quarter" idx="12"/>
          </p:nvPr>
        </p:nvSpPr>
        <p:spPr/>
        <p:txBody>
          <a:bodyPr/>
          <a:lstStyle/>
          <a:p>
            <a:fld id="{90B30DD5-1EF8-48BF-BC70-8C78D8C5415C}" type="slidenum">
              <a:rPr lang="en-GB" smtClean="0"/>
              <a:t>4</a:t>
            </a:fld>
            <a:endParaRPr lang="en-GB"/>
          </a:p>
        </p:txBody>
      </p:sp>
      <p:pic>
        <p:nvPicPr>
          <p:cNvPr id="4" name="Picture 3">
            <a:extLst>
              <a:ext uri="{FF2B5EF4-FFF2-40B4-BE49-F238E27FC236}">
                <a16:creationId xmlns:a16="http://schemas.microsoft.com/office/drawing/2014/main" id="{7BEE0B17-4F14-EA9F-AC83-E1A9CDFDC024}"/>
              </a:ext>
            </a:extLst>
          </p:cNvPr>
          <p:cNvPicPr>
            <a:picLocks noChangeAspect="1"/>
          </p:cNvPicPr>
          <p:nvPr/>
        </p:nvPicPr>
        <p:blipFill>
          <a:blip r:embed="rId3"/>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C02925A8-F276-258B-7C6E-196FC40E4D39}"/>
              </a:ext>
            </a:extLst>
          </p:cNvPr>
          <p:cNvSpPr txBox="1"/>
          <p:nvPr/>
        </p:nvSpPr>
        <p:spPr>
          <a:xfrm>
            <a:off x="385284" y="5894685"/>
            <a:ext cx="6157441" cy="923330"/>
          </a:xfrm>
          <a:prstGeom prst="rect">
            <a:avLst/>
          </a:prstGeom>
          <a:noFill/>
        </p:spPr>
        <p:txBody>
          <a:bodyPr wrap="square" rtlCol="0">
            <a:spAutoFit/>
          </a:bodyPr>
          <a:lstStyle/>
          <a:p>
            <a:r>
              <a:rPr lang="en-GB" b="1" dirty="0">
                <a:latin typeface="Segoe Print" panose="02000600000000000000" pitchFamily="2" charset="0"/>
              </a:rPr>
              <a:t>If you are interested, this is a great overview video intro to AI in Healthcare:</a:t>
            </a:r>
          </a:p>
          <a:p>
            <a:r>
              <a:rPr lang="en-GB" b="1" dirty="0">
                <a:latin typeface="Segoe Print" panose="02000600000000000000" pitchFamily="2" charset="0"/>
                <a:hlinkClick r:id="rId4"/>
              </a:rPr>
              <a:t>Understanding AI in healthcare</a:t>
            </a:r>
            <a:endParaRPr lang="en-GB" b="1" dirty="0">
              <a:latin typeface="Segoe Print" panose="02000600000000000000" pitchFamily="2" charset="0"/>
            </a:endParaRPr>
          </a:p>
        </p:txBody>
      </p:sp>
    </p:spTree>
    <p:extLst>
      <p:ext uri="{BB962C8B-B14F-4D97-AF65-F5344CB8AC3E}">
        <p14:creationId xmlns:p14="http://schemas.microsoft.com/office/powerpoint/2010/main" val="360176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14286-E9FF-926E-8096-C71A897EE958}"/>
              </a:ext>
            </a:extLst>
          </p:cNvPr>
          <p:cNvSpPr>
            <a:spLocks noGrp="1"/>
          </p:cNvSpPr>
          <p:nvPr>
            <p:ph type="sldNum" sz="quarter" idx="12"/>
          </p:nvPr>
        </p:nvSpPr>
        <p:spPr/>
        <p:txBody>
          <a:bodyPr/>
          <a:lstStyle/>
          <a:p>
            <a:fld id="{90B30DD5-1EF8-48BF-BC70-8C78D8C5415C}" type="slidenum">
              <a:rPr lang="en-GB" smtClean="0"/>
              <a:t>5</a:t>
            </a:fld>
            <a:endParaRPr lang="en-GB"/>
          </a:p>
        </p:txBody>
      </p:sp>
      <p:pic>
        <p:nvPicPr>
          <p:cNvPr id="4" name="Picture 3">
            <a:extLst>
              <a:ext uri="{FF2B5EF4-FFF2-40B4-BE49-F238E27FC236}">
                <a16:creationId xmlns:a16="http://schemas.microsoft.com/office/drawing/2014/main" id="{D8E820AF-807F-A843-BF42-B641019DC324}"/>
              </a:ext>
            </a:extLst>
          </p:cNvPr>
          <p:cNvPicPr>
            <a:picLocks noChangeAspect="1"/>
          </p:cNvPicPr>
          <p:nvPr/>
        </p:nvPicPr>
        <p:blipFill>
          <a:blip r:embed="rId2"/>
          <a:stretch>
            <a:fillRect/>
          </a:stretch>
        </p:blipFill>
        <p:spPr>
          <a:xfrm>
            <a:off x="0" y="4762"/>
            <a:ext cx="12192000" cy="6848475"/>
          </a:xfrm>
          <a:prstGeom prst="rect">
            <a:avLst/>
          </a:prstGeom>
        </p:spPr>
      </p:pic>
    </p:spTree>
    <p:extLst>
      <p:ext uri="{BB962C8B-B14F-4D97-AF65-F5344CB8AC3E}">
        <p14:creationId xmlns:p14="http://schemas.microsoft.com/office/powerpoint/2010/main" val="62064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0A298B-7F21-E3D6-E566-B63CC591C269}"/>
              </a:ext>
            </a:extLst>
          </p:cNvPr>
          <p:cNvSpPr>
            <a:spLocks noGrp="1"/>
          </p:cNvSpPr>
          <p:nvPr>
            <p:ph type="sldNum" sz="quarter" idx="12"/>
          </p:nvPr>
        </p:nvSpPr>
        <p:spPr/>
        <p:txBody>
          <a:bodyPr/>
          <a:lstStyle/>
          <a:p>
            <a:fld id="{90B30DD5-1EF8-48BF-BC70-8C78D8C5415C}" type="slidenum">
              <a:rPr lang="en-GB" smtClean="0"/>
              <a:t>6</a:t>
            </a:fld>
            <a:endParaRPr lang="en-GB"/>
          </a:p>
        </p:txBody>
      </p:sp>
      <p:pic>
        <p:nvPicPr>
          <p:cNvPr id="4" name="Picture 3">
            <a:extLst>
              <a:ext uri="{FF2B5EF4-FFF2-40B4-BE49-F238E27FC236}">
                <a16:creationId xmlns:a16="http://schemas.microsoft.com/office/drawing/2014/main" id="{684BC721-63A2-739B-B819-BACE3AEFAC0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568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BBDDC4-7DC0-30FB-3E6F-DD5E30211D50}"/>
              </a:ext>
            </a:extLst>
          </p:cNvPr>
          <p:cNvSpPr>
            <a:spLocks noGrp="1"/>
          </p:cNvSpPr>
          <p:nvPr>
            <p:ph type="sldNum" sz="quarter" idx="12"/>
          </p:nvPr>
        </p:nvSpPr>
        <p:spPr/>
        <p:txBody>
          <a:bodyPr/>
          <a:lstStyle/>
          <a:p>
            <a:fld id="{90B30DD5-1EF8-48BF-BC70-8C78D8C5415C}" type="slidenum">
              <a:rPr lang="en-GB" smtClean="0"/>
              <a:t>7</a:t>
            </a:fld>
            <a:endParaRPr lang="en-GB"/>
          </a:p>
        </p:txBody>
      </p:sp>
      <p:pic>
        <p:nvPicPr>
          <p:cNvPr id="4" name="Picture 3">
            <a:extLst>
              <a:ext uri="{FF2B5EF4-FFF2-40B4-BE49-F238E27FC236}">
                <a16:creationId xmlns:a16="http://schemas.microsoft.com/office/drawing/2014/main" id="{F6B9E121-A099-4BF6-AC9D-71EC05A1291F}"/>
              </a:ext>
            </a:extLst>
          </p:cNvPr>
          <p:cNvPicPr>
            <a:picLocks noChangeAspect="1"/>
          </p:cNvPicPr>
          <p:nvPr/>
        </p:nvPicPr>
        <p:blipFill>
          <a:blip r:embed="rId2"/>
          <a:stretch>
            <a:fillRect/>
          </a:stretch>
        </p:blipFill>
        <p:spPr>
          <a:xfrm>
            <a:off x="0" y="0"/>
            <a:ext cx="12202886" cy="6858000"/>
          </a:xfrm>
          <a:prstGeom prst="rect">
            <a:avLst/>
          </a:prstGeom>
        </p:spPr>
      </p:pic>
    </p:spTree>
    <p:extLst>
      <p:ext uri="{BB962C8B-B14F-4D97-AF65-F5344CB8AC3E}">
        <p14:creationId xmlns:p14="http://schemas.microsoft.com/office/powerpoint/2010/main" val="2690389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BB8A25-3A1B-F37D-5518-6BAF693DC003}"/>
              </a:ext>
            </a:extLst>
          </p:cNvPr>
          <p:cNvSpPr>
            <a:spLocks noGrp="1"/>
          </p:cNvSpPr>
          <p:nvPr>
            <p:ph type="sldNum" sz="quarter" idx="12"/>
          </p:nvPr>
        </p:nvSpPr>
        <p:spPr/>
        <p:txBody>
          <a:bodyPr/>
          <a:lstStyle/>
          <a:p>
            <a:fld id="{90B30DD5-1EF8-48BF-BC70-8C78D8C5415C}" type="slidenum">
              <a:rPr lang="en-GB" smtClean="0"/>
              <a:t>8</a:t>
            </a:fld>
            <a:endParaRPr lang="en-GB"/>
          </a:p>
        </p:txBody>
      </p:sp>
      <p:pic>
        <p:nvPicPr>
          <p:cNvPr id="4" name="Picture 3">
            <a:extLst>
              <a:ext uri="{FF2B5EF4-FFF2-40B4-BE49-F238E27FC236}">
                <a16:creationId xmlns:a16="http://schemas.microsoft.com/office/drawing/2014/main" id="{190408D5-23D1-007A-D309-36C61ABBD12A}"/>
              </a:ext>
            </a:extLst>
          </p:cNvPr>
          <p:cNvPicPr>
            <a:picLocks noChangeAspect="1"/>
          </p:cNvPicPr>
          <p:nvPr/>
        </p:nvPicPr>
        <p:blipFill>
          <a:blip r:embed="rId2"/>
          <a:stretch>
            <a:fillRect/>
          </a:stretch>
        </p:blipFill>
        <p:spPr>
          <a:xfrm>
            <a:off x="9525" y="4762"/>
            <a:ext cx="12172950" cy="6848475"/>
          </a:xfrm>
          <a:prstGeom prst="rect">
            <a:avLst/>
          </a:prstGeom>
        </p:spPr>
      </p:pic>
    </p:spTree>
    <p:extLst>
      <p:ext uri="{BB962C8B-B14F-4D97-AF65-F5344CB8AC3E}">
        <p14:creationId xmlns:p14="http://schemas.microsoft.com/office/powerpoint/2010/main" val="120403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FA4BB-E1C2-936C-D27D-C961CC4CFD8E}"/>
              </a:ext>
            </a:extLst>
          </p:cNvPr>
          <p:cNvSpPr>
            <a:spLocks noGrp="1"/>
          </p:cNvSpPr>
          <p:nvPr>
            <p:ph type="sldNum" sz="quarter" idx="12"/>
          </p:nvPr>
        </p:nvSpPr>
        <p:spPr/>
        <p:txBody>
          <a:bodyPr/>
          <a:lstStyle/>
          <a:p>
            <a:fld id="{90B30DD5-1EF8-48BF-BC70-8C78D8C5415C}" type="slidenum">
              <a:rPr lang="en-GB" smtClean="0"/>
              <a:t>9</a:t>
            </a:fld>
            <a:endParaRPr lang="en-GB"/>
          </a:p>
        </p:txBody>
      </p:sp>
      <p:pic>
        <p:nvPicPr>
          <p:cNvPr id="4" name="Picture 3">
            <a:extLst>
              <a:ext uri="{FF2B5EF4-FFF2-40B4-BE49-F238E27FC236}">
                <a16:creationId xmlns:a16="http://schemas.microsoft.com/office/drawing/2014/main" id="{CAB5E2E5-4980-41D5-37CA-9059E26E959F}"/>
              </a:ext>
            </a:extLst>
          </p:cNvPr>
          <p:cNvPicPr>
            <a:picLocks noChangeAspect="1"/>
          </p:cNvPicPr>
          <p:nvPr/>
        </p:nvPicPr>
        <p:blipFill>
          <a:blip r:embed="rId2"/>
          <a:stretch>
            <a:fillRect/>
          </a:stretch>
        </p:blipFill>
        <p:spPr>
          <a:xfrm>
            <a:off x="-1" y="0"/>
            <a:ext cx="12196545" cy="6858000"/>
          </a:xfrm>
          <a:prstGeom prst="rect">
            <a:avLst/>
          </a:prstGeom>
        </p:spPr>
      </p:pic>
    </p:spTree>
    <p:extLst>
      <p:ext uri="{BB962C8B-B14F-4D97-AF65-F5344CB8AC3E}">
        <p14:creationId xmlns:p14="http://schemas.microsoft.com/office/powerpoint/2010/main" val="3319150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U-Powerpoint_Template-Print_A4_FINAL++ (2)">
  <a:themeElements>
    <a:clrScheme name="strategy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strategyUni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s draft" id="{FFD687A2-8366-4BD1-B71A-3349C14FEA23}" vid="{36BB21CE-991E-4365-9A0F-BA899AA217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7D59907282F347851F36369B879F1E" ma:contentTypeVersion="17" ma:contentTypeDescription="Create a new document." ma:contentTypeScope="" ma:versionID="492a9129bf8ae0435b02230f2ad64d2b">
  <xsd:schema xmlns:xsd="http://www.w3.org/2001/XMLSchema" xmlns:xs="http://www.w3.org/2001/XMLSchema" xmlns:p="http://schemas.microsoft.com/office/2006/metadata/properties" xmlns:ns2="b2764fe1-4654-403b-aec7-77db9c35e2b6" xmlns:ns3="827fd63e-8f8a-4eb2-9b54-26fbe453c920" targetNamespace="http://schemas.microsoft.com/office/2006/metadata/properties" ma:root="true" ma:fieldsID="5617910939373cf639080e4dfa54f7cb" ns2:_="" ns3:_="">
    <xsd:import namespace="b2764fe1-4654-403b-aec7-77db9c35e2b6"/>
    <xsd:import namespace="827fd63e-8f8a-4eb2-9b54-26fbe453c9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64fe1-4654-403b-aec7-77db9c35e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a794df-04d0-4f42-ab98-dd968cb70f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fd63e-8f8a-4eb2-9b54-26fbe453c9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81978a-5052-44e4-858b-fedf7db3c8cf}" ma:internalName="TaxCatchAll" ma:showField="CatchAllData" ma:web="827fd63e-8f8a-4eb2-9b54-26fbe453c9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27fd63e-8f8a-4eb2-9b54-26fbe453c920" xsi:nil="true"/>
    <lcf76f155ced4ddcb4097134ff3c332f xmlns="b2764fe1-4654-403b-aec7-77db9c35e2b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CCBFB3-E0AC-4CE6-B2B4-223B8DF5F75D}">
  <ds:schemaRefs>
    <ds:schemaRef ds:uri="827fd63e-8f8a-4eb2-9b54-26fbe453c920"/>
    <ds:schemaRef ds:uri="b2764fe1-4654-403b-aec7-77db9c35e2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28C99E-A825-4298-8842-74E40CF60843}">
  <ds:schemaRef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827fd63e-8f8a-4eb2-9b54-26fbe453c920"/>
    <ds:schemaRef ds:uri="b2764fe1-4654-403b-aec7-77db9c35e2b6"/>
    <ds:schemaRef ds:uri="http://www.w3.org/XML/1998/namespace"/>
    <ds:schemaRef ds:uri="http://purl.org/dc/terms/"/>
  </ds:schemaRefs>
</ds:datastoreItem>
</file>

<file path=customXml/itemProps3.xml><?xml version="1.0" encoding="utf-8"?>
<ds:datastoreItem xmlns:ds="http://schemas.openxmlformats.org/officeDocument/2006/customXml" ds:itemID="{6CD530A4-67A9-47D6-811C-F7235BCC8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10685</TotalTime>
  <Words>1204</Words>
  <Application>Microsoft Office PowerPoint</Application>
  <PresentationFormat>Widescreen</PresentationFormat>
  <Paragraphs>107</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Segoe Print</vt:lpstr>
      <vt:lpstr>Segoe UI</vt:lpstr>
      <vt:lpstr>Source Sans Pro</vt:lpstr>
      <vt:lpstr>Office Theme</vt:lpstr>
      <vt:lpstr>TSU-Powerpoint_Template-Print_A4_FINAL++ (2)</vt:lpstr>
      <vt:lpstr> AI and Ambient Scribe AI update</vt:lpstr>
      <vt:lpstr>AI is ‘everywhere, all at once’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Context – where are we now</vt:lpstr>
      <vt:lpstr>Corporate ICB</vt:lpstr>
      <vt:lpstr>Corporate ICB</vt:lpstr>
      <vt:lpstr>ICS-wide Ambient AI pilot - clinical</vt:lpstr>
      <vt:lpstr>Key Takeaways for You</vt:lpstr>
      <vt:lpstr>Links to guidance to support AI Supplier Assurance</vt:lpstr>
      <vt:lpstr>Some useful reading/references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Smith</dc:creator>
  <cp:lastModifiedBy>Alicia Dunsby</cp:lastModifiedBy>
  <cp:revision>5</cp:revision>
  <dcterms:created xsi:type="dcterms:W3CDTF">2022-05-16T13:15:00Z</dcterms:created>
  <dcterms:modified xsi:type="dcterms:W3CDTF">2025-07-27T21:46:19Z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0x0101001F7D59907282F347851F36369B879F1E</vt:lpwstr>
  </property>
  <property fmtid="{D5CDD505-2E9C-101B-9397-08002B2CF9AE}" pid="3" name="MediaServiceImageTags">
    <vt:lpwstr/>
  </property>
</Properties>
</file>